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933BB-5007-4C6A-B4DA-1DD150DE9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DFB4E-AB89-4257-8361-E31743CE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57F8A-38E9-48DE-B7D2-42E5460D7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99A2B-4F59-415B-B7C3-A7A225AF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44E3C1-BB0B-4B85-B37C-51900FD3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A9505-30AC-431A-9BD6-2418FFED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4CFA3-D3CE-4B4B-9B2C-5FF65B086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C0938-C288-4AAB-AB0C-A422EE7FE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60A08-C776-4E48-800D-F2387467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1311B-6410-423C-9DEF-25BABAAA8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198B9-3326-4275-B642-F1EC187A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41065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火电工程首次量监督检查要点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监督检查依据和范围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监督检查的程序和方法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监督检查要点及注意事项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监督检查中发现的问题及处理措施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监督检查的效果评估及改进建议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随着电力需求的增长，火电工程装机容量不断扩大，大型、超大型机组逐渐成为主导。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装机容量持续增长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火电工程正朝着清洁、高效的方向发展，采用先进的燃烧技术和污染物控制技术，降低排放，提高能源利用效率。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清洁高效发展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火电工程在建设和运营过程中，越来越多地应用智能化和自动化技术，提高生产效率和管理水平。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火电工程现状及发展趋势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通过对火电工程进行监督检查，可以及时发现和纠正工程建设过程中存在的问题，确保工程质量符合设计要求和相关标准。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保障安全生产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监督检查有助于发现和消除潜在的安全隐患，防止事故发生，保障火电工程的安全生产。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通过对火电工程的监督检查，可以推动工程建设和运营的清洁、高效、可持续发展，符合国家的能源战略和环保政策。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首次量监督检查是对火电工程进行全面、系统检查的重要环节，为后续的监督工作奠定基础。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奠定监督基础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发现问题及时整改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确保工程顺利推进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通过首次量监督检查，可以及时发现工程建设过程中存在的问题和不足，为及时整改提供依据。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首次量监督检查有助于确保火电工程的顺利推进，为工程的按期投产和稳定运行提供保障。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首次量监督检查的重要性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监督检查依据和范围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《电力监管条例》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明确了电力监管机构的职责、权力和监管措施。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国家能源局发布的相关政策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如关于火电工程建设、运营和管理的指导性文件。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《中华人民共和国电力法》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规定了电力建设、生产、供应和使用等方面的基本法律要求。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国家法律法规及相关政策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电力行业标准《火力发电厂基本建设工程启动及竣工验收规程》：规定了火电工程启动和竣工验收的程序和要求。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电力行业标准《电力建设施工质量验收及评价规程》：明确了火电工程施工质量验收和评价的标准和方法。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其他相关行业标准及规范：如关于火电工程设备、材料、施工等方面的标准和规范。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明确了工程建设的目标、范围、质量、进度和投资等方面的要求。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工程初步设计文件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包括工程总体设计、主要系统设计和设备选型等方面的内容。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工程施工图设计文件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详细描述了工程的施工要求、设备布置和管道走向等。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工程设计文件及合同要求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涵盖火电工程建设的全过程，包括设计、施工、设备安装、调试和试运行等阶段。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包括工程质量、安全、进度和投资控制等方面的监督检查，以及环境保护、水土保持等专项检查。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监督检查的范围和内容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监督检查的范围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监督检查的程序和方法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监督检查的计划和准备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制定监督检查计划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明确监督检查的目标、范围、时间、地点、人员等要素，确保计划的合理性和可行性。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准备监督检查所需资料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收集火电工程相关的设计文件、施工图纸、技术标准等资料，以便进行现场核查和比对。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对火电工程的现场情况进行实地核查，包括设备安装、管道布置、电气接线等方面，确保工程质量和安全。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监督试验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对火电工程的重要设备和系统进行监督试验，如锅炉点火、汽轮机冲转、发电机并网等，以验证其性能和可靠性。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81" r="24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现场监督检查的实施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78" r="1027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将现场核查和监督试验的结果进行汇总，整理成书面材料，以便后续分析和处理。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汇总检查结果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对汇总的检查结果进行分析，找出存在的问题和不足，提出改进意见和建议。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分析检查结果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监督检查结果的汇总和分析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https://d.book118.com/287141065111006035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2024-09-10T02:00:49.246</cp:lastPrinted>
  <dcterms:created xsi:type="dcterms:W3CDTF">2024-09-09T18:00:49Z</dcterms:created>
  <dcterms:modified xsi:type="dcterms:W3CDTF">2024-09-09T18:00:51Z</dcterms:modified>
</cp:coreProperties>
</file>