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99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5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747FF-E81C-4DAC-99E4-6C80EF6C4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CCEDD-0899-4B53-911D-36E619DC3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982F9-E039-40D0-94F6-84A031910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BB6A1-CD9E-4820-9C1A-68C91A974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BD960B-8092-4F84-B0D7-6D849F192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F0ECA7-30E8-496F-9197-7114D8120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723842-C58A-4688-A25C-F63EED4EC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7FF21-5F40-4E1D-A33A-3A6B15680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0A726-3171-4E15-839F-D9467D43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FFEC1-1392-4595-B66E-92BBA07F4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AEF65-17F1-4C8B-ABB6-D24F3137E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985" r:id="rId2"/>
    <p:sldLayoutId id="2147493986" r:id="rId3"/>
    <p:sldLayoutId id="2147493987" r:id="rId4"/>
    <p:sldLayoutId id="2147493988" r:id="rId5"/>
    <p:sldLayoutId id="2147493989" r:id="rId6"/>
    <p:sldLayoutId id="2147493990" r:id="rId7"/>
    <p:sldLayoutId id="2147493991" r:id="rId8"/>
    <p:sldLayoutId id="2147493992" r:id="rId9"/>
    <p:sldLayoutId id="2147493993" r:id="rId10"/>
    <p:sldLayoutId id="214749399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42065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大班健康公开课教案反思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课程目标达成情况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教学内容与方式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幼儿参与度与反馈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教学效果评估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教学亮点与不足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https://d.book118.com/287142065046006030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大班健康公开课教案反思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2024-09-01T21:31:38.403</cp:lastPrinted>
  <dcterms:created xsi:type="dcterms:W3CDTF">2024-09-01T13:31:38Z</dcterms:created>
  <dcterms:modified xsi:type="dcterms:W3CDTF">2024-09-01T13:31:40Z</dcterms:modified>
</cp:coreProperties>
</file>