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AF810-FE8E-49A9-AF53-DBFB4C76B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D9E6C2-45F8-4B79-97DA-DB6C83D4A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7F4E87-B94A-4219-8574-C6B2D3E34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0034C3-5119-4DAD-B701-828A05DAC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3A637E-F9F3-48CE-BB37-018240CD5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2C2F19-0170-45B2-BC79-5168751FF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B95B09-3D25-483A-82F9-398AA4466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A3264C-09A4-4F71-BA3B-14C930F4D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533BBD-3297-461C-A4BF-1EE68F52F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BE931D-2924-475C-900E-EAFD73751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F5EE5-EFBB-4BC2-BBBF-F39BAC5AB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14310510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矿产行业国际合作与交流研究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矿产行业国际合作现状
 国际合作模式与机制
 矿产资源全球分布与贸易
 国际矿业政策与环境分析
 技术合作与创新路径
 典型案例分享与解析
 合作风险与挑战评估
 未来合作趋势与展望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矿产行业国际合作现状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矿产行业国际合作与交流研究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矿产行业国际合作现状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矿产行业国际合作现状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1.全球矿产资源配置不均，国际合作势在必行。随着全球经济一体化的深入，矿产资源的全球配置已成为必然趋势。各国纷纷加强国际合作，共同开发利用全球矿产资源。</a:t>
            </a:r>
          </a:p>
          <a:p>
            <a:r>
              <a:t>2.国际合作模式多样化，矿产企业主导合作进程。矿产行业国际合作模式包括股权投资、矿权合作、技术合作等多种形式。大型跨国矿产企业通过在全球范围内开展合作，主导了国际合作进程。</a:t>
            </a:r>
          </a:p>
          <a:p>
            <a:r>
              <a:t>3.矿产资源民族主义抬头，国际合作面临挑战。近年来，一些资源国加强了对矿产资源的控制，推高了国际合作的风险和成本。同时，全球贸易保护主义也给矿产行业国际合作带来了不利影响。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国际合作区域与矿种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1.非洲成为国际合作热点区域。非洲拥有丰富的矿产资源，近年来已成为全球矿产行业国际合作的热点区域。中国、澳大利亚、加拿大等国家纷纷在非洲开展矿产资源合作。</a:t>
            </a:r>
          </a:p>
          <a:p>
            <a:r>
              <a:t>2.铜、锂等新能源矿产成为合作重点。随着全球新能源产业的快速发展，铜、锂等新能源矿产成为全球矿产行业国际合作的重点。各国纷纷加强在这些领域的合作，以满足全球新能源产业的需求。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矿产行业国际合作现状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国际合作技术与装备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化、绿色化成为国际合作技术新趋势。随着科技的进步，智能化、绿色化成为全球矿产行业国际合作的技术新趋势。各国纷纷加强在智能化矿山建设、绿色采矿技术等领域的合作，提高矿产资源开发利用效率。</a:t>
            </a:r>
          </a:p>
          <a:p>
            <a:r>
              <a:t>2.大型装备国际合作成为新方向。随着全球矿产资源的深度开发，大型装备的国际合作成为新方向。各国纷纷加强在大型采矿装备、冶炼装备等领域的合作，共同推动全球矿产行业的发展。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国际合作模式与机制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矿产行业国际合作与交流研究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国际合作模式与机制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国际矿产资源合作政策与协定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1.政策驱动：各国政府应通过制定优惠政策，推动矿产行业的国际合作，包括税收减免、资金扶持等。</a:t>
            </a:r>
          </a:p>
          <a:p>
            <a:r>
              <a:t>2.贸易协定：加强国际贸易协定的签订与实施，降低关税，提高矿产资源的全球流动性。</a:t>
            </a:r>
          </a:p>
          <a:p>
            <a:r>
              <a:t>3.环境保护：合作协议中应明确环境保护条款，确保矿产开发符合可持续发展要求。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跨国矿产项目开发与合作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1.项目评估：对跨国矿产项目进行全面评估，包括资源储量、开发难度、市场前景等。</a:t>
            </a:r>
          </a:p>
          <a:p>
            <a:r>
              <a:t>2.技术合作：加强技术交流与合作，共享矿产资源开发技术成果，提高整体开发水平。</a:t>
            </a:r>
          </a:p>
          <a:p>
            <a:r>
              <a:t>3.利益分配：建立公平合理的利益分配机制，确保各方参与者的利益得到充分保障。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国际合作模式与机制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国际矿业资本市场与投融资合作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1.资本市场：利用国际矿业资本市场进行融资，扩大矿产行业国际合作的资金规模。</a:t>
            </a:r>
          </a:p>
          <a:p>
            <a:r>
              <a:t>2.投融资模式：创新投融资模式，吸引更多社会资本参与矿产资源的国际合作。</a:t>
            </a:r>
          </a:p>
          <a:p>
            <a:r>
              <a:t>3.风险防范：加强风险评估和防范，降低投融资过程中的风险损失。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矿业环保与可持续发展合作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1.环保技术：加强环保技术交流与合作，推广先进的矿业环保技术，降低矿产开发对环境的影响。</a:t>
            </a:r>
          </a:p>
          <a:p>
            <a:r>
              <a:t>2.绿色发展：鼓励采用绿色开发模式，确保矿产资源的可持续利用，提高矿业发展的可持续性。</a:t>
            </a:r>
          </a:p>
          <a:p>
            <a:r>
              <a:t>3.社会责任：强化企业的社会责任意识，确保矿业发展与社会、环境的和谐发展。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国际合作模式与机制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国际矿业信息与技术交流合作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1.信息共享：建立国际矿业信息交流平台，共享矿产资源信息、市场行情等，提高市场透明度。</a:t>
            </a:r>
          </a:p>
          <a:p>
            <a:r>
              <a:t>2.技术研发：加强矿业技术研发合作，共同推动矿业技术创新，提高矿产资源开发效率。</a:t>
            </a:r>
          </a:p>
          <a:p>
            <a:r>
              <a:t>3.培训交流：开展国际矿业培训与交流活动，提高矿业从业人员的专业素质和技能水平。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矿业法律法规与国际仲裁合作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1.法律法规：完善矿业法律法规体系，为国际矿业合作提供有力的法律保障。</a:t>
            </a:r>
          </a:p>
          <a:p>
            <a:r>
              <a:t>2.合同规范：制定标准化的矿业合同规范，明确各方的权利与义务，减少合同纠纷。</a:t>
            </a:r>
          </a:p>
          <a:p>
            <a:r>
              <a:t>3.国际仲裁：加强国际仲裁合作，建立高效的矿业纠纷解决机制，维护矿业市场的稳定和发展。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矿产资源全球分布与贸易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矿产行业国际合作与交流研究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矿产资源全球分布与贸易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1.矿产资源的分布极不均匀，一些国家和地区拥有丰富的矿产资源，而另一些则相对贫乏。</a:t>
            </a:r>
          </a:p>
          <a:p>
            <a:r>
              <a:t>2.全球矿产资源的分布受到地质构造、成矿过程和地壳运动等多种因素的影响。</a:t>
            </a:r>
          </a:p>
          <a:p>
            <a:r>
              <a:t>3.矿产资源全球分布的格局正在发生变化，一些传统矿产资源大国的地位正在受到挑战。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全球矿产资源贸易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1.全球矿产资源贸易主要以初级矿产品为主，其中铁矿石、煤炭、石油等能源和金属矿产占据主导地位。</a:t>
            </a:r>
          </a:p>
          <a:p>
            <a:r>
              <a:t>2.矿产资源贸易受到国际市场价格波动、贸易政策、地缘政治等多种因素的影响。</a:t>
            </a:r>
          </a:p>
          <a:p>
            <a:r>
              <a:t>3.随着全球经济一体化的深入，矿产资源贸易在全球经济中的地位愈发重要。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矿产资源全球分布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矿产资源全球分布与贸易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国际矿产资源合作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1.国际矿产资源合作有利于实现资源共享、优势互补，促进全球经济的共同发展。</a:t>
            </a:r>
          </a:p>
          <a:p>
            <a:r>
              <a:t>2.国际矿产资源合作的形式多样，包括矿业投资、技术合作、贸易合作等。</a:t>
            </a:r>
          </a:p>
          <a:p>
            <a:r>
              <a:t>3.随着全球矿产资源的日益紧缺，国际矿产资源合作的重要性愈发凸显。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矿产资源国际合作的风险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1.矿产资源国际合作面临政治风险、经济风险、技术风险等多种风险。</a:t>
            </a:r>
          </a:p>
          <a:p>
            <a:r>
              <a:t>2.合作国家之间的政策差异、文化差异等也会对合作产生一定的影响。</a:t>
            </a:r>
          </a:p>
          <a:p>
            <a:r>
              <a:t>3.在开展国际矿产资源合作时，需要全面评估风险，制定合理的风险控制措施。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矿产资源全球分布与贸易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未来矿产资源国际合作的趋势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1.未来矿产资源国际合作将更加注重环境保护和可持续发展。</a:t>
            </a:r>
          </a:p>
          <a:p>
            <a:r>
              <a:t>2.随着技术的不断进步，未来矿产资源国际合作将更加注重科技创新和数字化转型。</a:t>
            </a:r>
          </a:p>
          <a:p>
            <a:r>
              <a:t>3.未来矿产资源国际合作将更加注重公平、透明和合作共赢的原则。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中国在全球矿产资源合作中的角色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1.中国作为全球最大的矿产资源消费国之一，在全球矿产资源合作中发挥着越来越重要的作用。</a:t>
            </a:r>
          </a:p>
          <a:p>
            <a:r>
              <a:t>2.中国积极参与全球矿产资源合作，推动建立公平、合理的国际矿产资源市场秩序。</a:t>
            </a:r>
          </a:p>
          <a:p>
            <a:r>
              <a:t>3.中国致力于与各国开展广泛的矿产资源合作，实现互利共赢的局面，促进全球经济的稳定发展。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国际矿业政策与环境分析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矿产行业国际合作与交流研究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国际矿业政策与环境分析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国际矿业政策与环境分析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1.矿业政策环境的多变性：随着全球矿业市场的波动和变化，各国矿业政策也随之调整。政策环境的稳定性对矿业投资影响重大，因此需要密切关注各国政策动向。</a:t>
            </a:r>
          </a:p>
          <a:p>
            <a:r>
              <a:t>2.环保要求的提升：随着全球环境保护意识的增强，矿业生产过程中的环保要求也越来越严格。企业需要关注并遵守相关环保政策，同时加大技术研发，提升矿业生产的环保水平。</a:t>
            </a:r>
          </a:p>
          <a:p>
            <a:r>
              <a:t>3.贸易保护主义的抬头：近年来，全球贸易保护主义趋势加强，对矿产行业的国际合作与交流带来了一定影响。企业需要加强沟通，寻求合作共赢的解决方案。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矿产资源国别政策分析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1.资源国政策差异：不同国家的矿业政策存在较大差异，包括税收政策、外资准入政策等。企业在开展国际合作时，需要充分了解并遵守资源国的相关政策。</a:t>
            </a:r>
          </a:p>
          <a:p>
            <a:r>
              <a:t>2.政策风险评估：针对资源国的政策变动，企业需要进行风险评估，以避免政策风险。同时，积极关注国际矿业政策的变化，为企业的决策提供依据。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国际矿业政策与环境分析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国际矿业环保政策趋势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1.环保政策加强：全球范围内，环保政策呈现加强趋势，对矿业生产过程中的废弃物排放、水资源保护等方面提出了更高要求。</a:t>
            </a:r>
          </a:p>
          <a:p>
            <a:r>
              <a:t>2.技术创新需求：面对严格的环保政策，企业需要加大技术创新力度，提升矿业生产的环保水平，以降低生产成本并提高企业竞争力。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国际矿业贸易政策研究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1.贸易保护主义的影响：贸易保护主义可能导致国际矿业贸易受到限制，影响企业的国际合作与交流。</a:t>
            </a:r>
          </a:p>
          <a:p>
            <a:r>
              <a:t>2.多元化市场布局：为应对贸易保护主义的影响，企业需要积极开拓多元化市场，降低对单一市场的依赖，提高抗风险能力。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国际矿业政策与环境分析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国际矿业投资政策环境评估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1.投资政策风险：国际矿业投资面临诸多政策风险，如政治稳定、法律环境、税收政策等。企业在开展国际矿业投资时，需要对投资政策风险进行全面评估。</a:t>
            </a:r>
          </a:p>
          <a:p>
            <a:r>
              <a:t>2.合规管理：为降低投资风险，企业需要加强合规管理，确保投资行为符合相关法律法规要求，同时积极关注投资目标国的政策动向，及时调整投资策略。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国际矿业合作与交流机遇与挑战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1.合作交流机遇：国际矿业合作与交流为企业提供了获取资源、技术、市场等方面的机遇，有助于提升企业竞争力。</a:t>
            </a:r>
          </a:p>
          <a:p>
            <a:r>
              <a:t>2.面临的挑战：同时，国际矿业合作与交流也面临诸多挑战，如文化差异、政治风险等。企业需要加强风险管理，提高应对挑战的能力。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https://d.book118.com/287143105103006031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矿产行业国际合作现状</vt:lpstr>
      <vt:lpstr> 矿产行业国际合作现状</vt:lpstr>
      <vt:lpstr> 矿产行业国际合作现状</vt:lpstr>
      <vt:lpstr> 国际合作模式与机制</vt:lpstr>
      <vt:lpstr> 国际合作模式与机制</vt:lpstr>
      <vt:lpstr> 国际合作模式与机制</vt:lpstr>
      <vt:lpstr> 国际合作模式与机制</vt:lpstr>
      <vt:lpstr> 矿产资源全球分布与贸易</vt:lpstr>
      <vt:lpstr> 矿产资源全球分布与贸易</vt:lpstr>
      <vt:lpstr> 矿产资源全球分布与贸易</vt:lpstr>
      <vt:lpstr> 矿产资源全球分布与贸易</vt:lpstr>
      <vt:lpstr> 国际矿业政策与环境分析</vt:lpstr>
      <vt:lpstr> 国际矿业政策与环境分析</vt:lpstr>
      <vt:lpstr> 国际矿业政策与环境分析</vt:lpstr>
      <vt:lpstr> 国际矿业政策与环境分析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2024-09-03T20:04:07.822</cp:lastPrinted>
  <dcterms:created xsi:type="dcterms:W3CDTF">2024-09-03T12:04:07Z</dcterms:created>
  <dcterms:modified xsi:type="dcterms:W3CDTF">2024-09-03T12:04:10Z</dcterms:modified>
</cp:coreProperties>
</file>