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B39AD-F001-466D-8C60-2877614D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ED8DB-8928-44E3-A8CE-9942B0E85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341C0-0F46-4678-9025-D6D151F69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E55F8-E0B1-4B4F-87A6-5065C90B5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38597-CCE9-403D-B163-0FBEC7034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570F49-0CE0-46C0-9F5A-598EFFE0B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10D3E-17BB-4E70-8074-D18CB96E4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197E1-45B5-4460-BAC6-30AC8B791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FE5D0-148A-4EC2-B198-E347628B1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CB86E-C6D2-4D0A-9D5E-7F420C790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E4E3C-528B-4810-A34A-9F3AF5986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44014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ERP系统库存管理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ERP系统中的库存管理功能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库存与采购、销售等模块的集成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库存风险管理与控制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库存管理是指对企业生产经营过程中的各种物料、半成品、成品等资源进行计划、组织、协调和控制，使库存保持在合理水平，以满足生产、销售等需求的一系列管理活动。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库存管理的目的是确保企业在正确的时间、正确的地点拥有适量的库存，以最低的成本实现最大的效益，同时降低库存风险，提高客户满意度和企业竞争力。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库存管理能够确保生产所需的原材料、零部件等及时供应，避免生产中断或延误。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通过合理的库存规划和控制，可以减少资金占用、降低库存积压和报废风险，从而降低库存成本。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库存管理能够确保产品及时交付，提高客户满意度和忠诚度，促进企业长期发展。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由于市场需求波动、季节性变化等因素，准确预测需求难度较大，容易导致库存积压或缺货现象。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需求预测不准确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库存管理涉及供应商、生产商、销售商等多个环节，各环节之间的协同不足会影响库存管理的效果。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125" r="3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部分企业库存管理信息化水平较低，难以实现实时、准确的库存数据监控和分析，影响决策效果。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信息化水平不高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ERP系统中的库存管理功能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库存数据查询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提供多种查询方式，如按产品名称、规格型号、批次等查询库存数据，支持模糊查询和精确查询。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库存数据修改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允许对库存数据进行修改，如修改产品数量、批次等信息，同时记录修改历史。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库存数据录入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支持手动录入或自动导入库存数据，包括产品名称、规格型号、数量、批次、生产日期等信息。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库存数据录入与查询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实时监控库存状态，包括产品数量、批次、质量等信息，确保数据的实时性和准确性。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库存状态实时更新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当库存数量低于安全库存水平时，系统自动发出预警提示，以便及时补充库存。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识别长期未动销的呆滞库存，提供处理建议，如促销、退货等，以减少资金占用和浪费。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呆滞库存管理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库存状态监控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62" b="15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260" b="272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库存报表生成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库存明细表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详细列出每种产品的库存情况，包括产品名称、规格型号、数量、批次、生产日期等信息。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库存汇总表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按产品分类汇总库存数据，方便了解各类产品的总体库存情况。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库存分析报表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提供多种分析维度和指标，如库存周转率、库龄分析等，帮助企业全面了解库存状况并优化库存管理策略。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低价值、高数量的物品，进行简单管理，采用总量控制和简化流程。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高价值、低数量的物品，需要重点管理，定期盘点和精确控制。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中价值、中数量的物品，进行一般管理，定期检查和适当控制。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实时数据录入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确保每次物品出入库时，相关信息能够即时录入系统，保持数据的实时性。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数据同步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确保所有相关部门和人员能够实时获取最新的库存信息，以便做出准确决策。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对于因各种原因导致的库存异常，及时发现并处理，确保数据的准确性和完整性。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实时库存更新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库存报警机制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当实际库存量低于安全库存量时，触发报警机制，提醒相关人员及时补货。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定期评估与调整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定期对安全库存量进行评估和调整，以适应市场需求和供应链变化。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安全库存量计算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根据历史数据、需求预测和供应链稳定性等因素，合理计算安全库存量。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库存与采购、销售等模块的集成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https://d.book118.com/287144014005006035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2024-09-09T05:54:11.784</cp:lastPrinted>
  <dcterms:created xsi:type="dcterms:W3CDTF">2024-09-08T21:54:11Z</dcterms:created>
  <dcterms:modified xsi:type="dcterms:W3CDTF">2024-09-08T21:54:14Z</dcterms:modified>
</cp:coreProperties>
</file>