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BC33AD-F525-493B-80FF-26B46F08A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81C0F8-E9D2-4FF9-A433-4C3BC1420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6DE54C-8A13-4D75-804D-112CEC292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DF4C58-BE47-4B09-BD46-E2D0D173F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32E467-247A-452F-B0B1-6DE09C992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01A99E-2DC2-47D7-A891-9D1CF7442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CD7DBF-258E-4578-8C2C-9379984D4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2E09A0-B37F-4AC3-96CB-5C7298147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7C227E-C743-4532-8F32-58FE07663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058882-9FB0-4F7A-8443-B050B5E81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9E0491-5A98-4915-9D17-282C3317C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146034031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星巴克营销策略措施分析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星巴克品牌概述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星巴克营销策略分析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星巴克营销策略实施效果评估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星巴克营销策略的挑战与对策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17352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70845" y="3505984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星巴克是一家全球知名的咖啡连锁品牌，以其高品质的咖啡和独特的品牌文化而闻名。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营销策略是企业在市场竞争中取得优势的重要手段，通过对营销策略的深入分析，可以了解企业的市场定位、目标客户、产品特点等因素。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通过对星巴克的营销策略措施进行分析，可以深入了解其成功的秘诀和市场策略，为其他企业提供借鉴和启示。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通过对星巴克营销策略的优缺点进行评估，可以帮助企业发现自身在营销方面的不足，并采取相应的改进措施，提高市场竞争力。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17352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星巴克品牌概述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70845" y="3505984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如今，星巴克已成为全球最大的咖啡连锁品牌之一，拥有数千家门店。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1971年，星巴克在西雅图成立，最初以咖啡豆和咖啡器具销售为主。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1987年，星巴克与霍华德·舒尔茨合作，转型为咖啡连锁店，开启全球扩张之路。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品牌历史与发展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754" r="2375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394" r="2639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高端咖啡连锁品牌，提供优质咖啡和舒适的用餐环境。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时尚、高端、专业，注重品质和服务。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形象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品牌定位与形象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958" r="1795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尊重员工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优质咖啡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客户体验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品牌核心价值观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星巴克视员工为最重要的资产，提供良好的工作环境和发展机会。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星巴克致力于提供优质的客户服务，创造温馨、舒适、独特的用餐体验。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星巴克始终坚持选用优质咖啡豆，注重咖啡的口感和品质。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星巴克关注环保和社会责任，积极参与公益活动，推动可持续发展。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17352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星巴克营销策略分析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70845" y="3505984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星巴克不断推出新产品，如季节限定饮品、特色咖啡豆等，以满足消费者多样化的需求。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体验式消费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星巴克对咖啡豆的采购、储存和研磨都有严格的标准，确保每一杯咖啡的品质。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星巴克不仅提供咖啡，还提供舒适的消费环境，使消费者在享受咖啡的同时，也能放松身心。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差别定价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根据市场需求和产品特性，星巴克对不同产品采取差别定价策略。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价值定价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星巴克以优质的产品和体验为消费者提供高价值，同时保持相对合理的价格。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促销定价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在特定时期，如节假日或季度末，星巴克会推出促销活动，吸引消费者。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星巴克在全球范围内开设大量直营店，确保品牌形象和产品品质的统一。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208" r="16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直营店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星巴克与机场、超市等商家合作，开设合作门店，扩大市场覆盖。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958" r="179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星巴克通过官方网站和电商平台销售产品，提供便捷的线上购买服务。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在线销售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https://d.book118.com/287146034031006053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2024-09-26T23:50:00.344</cp:lastPrinted>
  <dcterms:created xsi:type="dcterms:W3CDTF">2024-09-26T15:50:00Z</dcterms:created>
  <dcterms:modified xsi:type="dcterms:W3CDTF">2024-09-26T15:50:02Z</dcterms:modified>
</cp:coreProperties>
</file>