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39BA9-BE77-4DB0-9EAB-41CCB045C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B3656-B75B-4B03-9F01-C6E319DE8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B70DB-7C13-466A-B1D8-7AD4342F3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6431F-47F5-4E0C-9383-5E3531E04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8C6137-1A4B-44AB-A70A-F761991D9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738AFE-6254-495D-A3B3-969FB31DA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1AE259-773C-4EF8-8F5E-6956017BE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C2BFB-2BDB-49C9-A847-DC1A5E3C5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555C01-9BDA-4295-B912-64C5ABE6E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347C0-E239-4FA1-BB53-D89FC3FDE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11B19-1FF2-447E-BF93-F0D3E4785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14611306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认识的辩证发展过程课件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认识辩证发展过程概述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认识的感性阶段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认识的理性阶段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感性认识与理性认识的辩证关系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认识的不断深化和发展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认识辩证发展过程概述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77" r="290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088" r="260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认识是人类通过实践和思维活动，对客观事物本质、规律和内在联系的把握和反映。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认识的概念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认识具有主观性、客观性、历史性和实践性等特点，是主观与客观、理论与实践的统一。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认识的概念和特点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06" r="237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从感性认识到理性认识的飞跃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通过实践获取丰富的感性材料，经过思维加工形成概念、判断和推理，从感性认识上升到理性认识。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从理性认识到实践的飞跃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理性认识只有回到实践中去，才能实现改造世界的目的，同时实践也会不断检验和修正理性认识。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认识过程的反复性和无限性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由于客观事物的复杂性和多变性，人们对事物的认识往往需要经过多次反复才能完成，同时认识也是无限发展的，随着实践的深入而不断深化。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认识的辩证发展过程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267" b="202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688" b="146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认识的实践基础和理论指导作用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实践是认识的来源和基础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实践是人们接触客观事物的活动，只有通过实践才能获得感性材料，进而形成理性认识。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理论对实践的指导作用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理论是对事物本质、规律和内在联系的抽象和概括，能够指导人们正确地认识和改造世界，推动实践的发展。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理论与实践的统一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理论与实践是相互联系、相互促进的，只有将理论与实践相结合，才能实现正确的认识和有效的实践。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认识的感性阶段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感性认识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通过感觉器官直接获得事物的现象和外部联系的认识。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直接性、具体性、生动性、表面性。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感性认识的概念和特点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通过感官与外部世界的直接接触获得。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通过感觉、知觉、表象等心理活动，将事物的具体形象信息在大脑中保存下来。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感性认识的来源和形成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为理性认识奠定基础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感性认识所获得的具体形象信息为进一步形成概念、判断、推理等理性思维提供了基础。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检验理性认识的真伪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通过感性认识与客观事物的直接接触，可以验证理性认识的正确与否。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提供认识的原始材料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感性认识是认识的起点，为人们提供关于事物的初步印象和外在表象。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感性认识在认识过程中的作用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认识的理性阶段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理性认识是认识的高级阶段，它是在感性认识的基础上，通过抽象思维和逻辑推理，对客观事物的本质和规律进行深入分析和理解的认识过程。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理性认识的概念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理性认识具有抽象性、间接性和思维性等特点。它是对具体事物的抽象和概括，通过概念、判断和推理等思维形式来表达，能够揭示事物的本质和规律。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理性认识的特点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理性认识的概念和特点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https://d.book118.com/287146113060006026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2024-08-31T11:52:27.863</cp:lastPrinted>
  <dcterms:created xsi:type="dcterms:W3CDTF">2024-08-31T03:52:27Z</dcterms:created>
  <dcterms:modified xsi:type="dcterms:W3CDTF">2024-08-31T03:52:29Z</dcterms:modified>
</cp:coreProperties>
</file>