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6719069-E3ED-444A-A58E-DDEF8723A7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F71080-F425-422C-9535-C51CC017C0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8403173-DAFA-447B-8631-B64F5FAF58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53F29C-6A6D-47C1-9E37-8D0A2E2A6C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CB0517-DED8-4B6D-ADB7-3AD81FC8D2B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24D3A4-E41F-4A06-80B8-079BB86607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182344-0EC9-4528-90FC-B782ADD27F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89741B5-EF01-4E02-8DD2-52D9B2A148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AB6171-0C27-47D1-A20E-11BD98AE9B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00365D-9FB0-4EBD-9271-EC2CB5F460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68A1A1-F8D3-4157-9D9C-7F918793F3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714612410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河南省水利水电工程定额与造价</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汇报人：AA</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工程定额概述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水利水电工程造价构成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水利水电工程定额应用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水利水电工程造价计算实例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河南省水利水电工程造价管理现状及改革方向</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工程定额概述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定额的定义与作用</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定额是指在一定的生产技术和组织条件下，为完成单位合格产品所规定的人力、物力、财力等资源消耗量的标准。</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作用</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定额是水利水电工程建设中的重要技术经济文件，是编制工程概预算、进行工程招投标、签订工程合同、进行工程价款结算的重要依据。</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水利水电工程定额按其性质和作用可分为劳动定额、材料消耗定额和机械台班使用定额等。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劳动定额包括工时定额和产量定额，材料消耗定额包括主要材料、辅助材料和周转性材料的消耗标准，机械台班使用定额包括施工机械台班产量定额和施工机械台班费用定额。</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56" b="5556"/>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水利水电工程定额的分类与内容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定额的编制应遵循科学性、合理性、平均先进性和简明适用性等原则。</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编制原则</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定额的编制方法主要包括经验估工法、统计分析法、技术测定法和比较类推法等。在编制过程中，需要收集大量的基础资料，进行分析、整理和归纳，并结合实际情况进行调整和完善。</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编制方法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定额的编制原则与方法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水利水电工程造价构成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直接费</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包括人工费、材料费、施工机械使用费等直接用于建筑安装工程施工的费用。</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间接费</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包括规费和企业管理费，规费是指政府和有关部门规定必须缴纳的费用，企业管理费是指施工企业组织施工生产和经营管理所需费用。</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利润和税金</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利润是指施工企业完成所承包工程获得的盈利，税金是指国家税法规定的应计入建筑安装工程造价内的营业税、城市维护建设税及教育费附加等。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建筑安装工程费用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33188" r="3318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设备购置费</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包括各类需要安装和不需要安装的生产、动力、运输、试验等设备的原价及运杂费。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工器具及生产家具购置费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是指新建或扩建项目初步设计规定的，保证初期正常生产必须购置的没有达到固定资产标准的设备、仪器、工卡模具、器具、生产家具和备品备件等的购置费用。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设备及工器具购置费用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833" r="158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与未来企业生产经营有关的其他费用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包括联合试运转费、生产准备费、办公和生活家具购置费等。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建设用地费</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包括土地补偿费、安置补助费、青苗补偿费等。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与项目建设有关的其他费用</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包括建设单位管理费、勘察设计费、研究试验费、工程监理费等。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工程建设其他费用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667" r="14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是指在初步设计及概算内难以预料的工程费用，主要用于设计变更及施工过程中可能增加的费用。</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基本预备费</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是指建设工程项目在建设期内由于价格等变化引起投资增加，需要事先预留的费用，亦称价格变动不可预见费。</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涨价预备费</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是指根据建设投资用款计划，按照建设期贷款利率计算的用于固定资产投资的贷款在建设期间发生的利息。</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建设期贷款利息</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预备费及建设期贷款利息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水利水电工程定额应用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施工定额的作用</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施工定额是编制施工组织设计、施工作业计划、人工、材料、机械台班使用计划的基础，也是计算工人劳动报酬的依据。</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施工定额的应用方法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在水利水电工程施工过程中，应根据施工定额合理安排人工、材料和机械设备的使用计划，确保施工的顺利进行。</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施工定额的构成</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施工定额由人工、材料和机械台班消耗量构成，是水利水电工程施工过程中的基础性定额。</a:t>
            </a:r>
          </a:p>
        </p:txBody>
      </p:sp>
      <p:pic>
        <p:nvPicPr>
          <p:cNvPr id="10" name="Picture 10"/>
          <p:cNvPicPr>
            <a:picLocks noChangeAspect="1"/>
          </p:cNvPicPr>
          <p:nvPr/>
        </p:nvPicPr>
        <p:blipFill>
          <a:blip r:embed="rId2"/>
          <a:srcRect l="18458" r="18458"/>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施工定额的应用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预算定额的构成</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预算定额是在施工定额的基础上，考虑了一定的施工方法、施工工艺和施工组织条件而编制的。</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预算定额的作用</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预算定额是编制施工图预算、确定工程造价的基础，也是进行工程招投标、签订施工合同的重要依据。</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预算定额的应用方法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在水利水电工程预算编制过程中，应根据预算定额计算分部分项工程的工程量，进而确定工程的造价。</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预算定额的应用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https://d.book118.com/287146124106006035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2024-09-10T01:18:44.531</cp:lastPrinted>
  <dcterms:created xsi:type="dcterms:W3CDTF">2024-09-09T17:18:44Z</dcterms:created>
  <dcterms:modified xsi:type="dcterms:W3CDTF">2024-09-09T17:18:46Z</dcterms:modified>
</cp:coreProperties>
</file>