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A8BBEC-6521-4A2A-AAF0-3F07AA0824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A042A5-E07B-4E9D-AB42-B14FB7602B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59C41F-22D8-4EE3-9EDD-927C4FDF9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78E0A9-6914-4A17-91DE-F2DC5001EE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922DCE-CD5D-40BB-A3CB-861573FC1E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9EBE31-25FF-4C74-812E-73A555903F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6DA19D-0E20-4964-BC04-DDFAF12734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7AC03B-31A1-4651-903D-8E3F37EB95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121E47-FDCE-4998-950B-B62AF6A159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4A27C9-DBFD-4934-A3B2-2DD2885DC0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03A26E-BD75-4C29-A25D-F9D64D32E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1500211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环境保护法基本制度</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2024-01-17</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环境保护法概述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环境保护法的基本制度</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环境污染防治法律制度</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自然资源保护法律制度</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环境法律责任与救济途径</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环境保护法的实施与监管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环境保护法概述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环境保护法是指国家制定或认可的，调整因保护和改善环境、合理利用自然资源、防治污染和其他公害而产生的社会关系的法律规范的总称。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通过法律手段保护环境，维护生态平衡，防治污染和其他公害，保障人体健康，促进经济社会可持续发展。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环境保护法的定义与作用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环境保护法作用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环境保护法定义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750" r="17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公众参与原则</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鼓励和支持公众参与环境保护工作，保障公众的知情权、参与权和监督权。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预防为主、防治结合原则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将环境保护的重点放在事前预防上，同时采取治理措施，防治环境污染和生态破坏。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开发者保护、污染者治理原则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明确规定开发利用自然资源和造成环境污染的单位和个人应承担的环境保护责任。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环境保护法的基本原则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环境保护法的体系结构</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单行性环境保护法</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针对某一特定环境要素或特定污染源进行规定的法律法规，如大气污染防治法、水污染防治法等。</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综合性环境保护法</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对环境保护进行全面、系统的规定，包括环境保护法的基本制度、环境标准、环境监测、法律责任等。</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宪法中的环境保护条款</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为环境保护提供宪法保障，是制定其他环境保护法律法规的基础。</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环境标准</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规定环境中各种污染物的排放限值和环境质量要求，是判断环境是否受到污染和制定环境保护措施的依据。</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其他相关法律法规</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包括土地管理法、森林法、草原法等与环境保护相关的法律法规。</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环境保护法的基本制度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对规划和建设项目实施后可能造成的环境影响进行分析、预测和评估。</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评价对象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包括项目选址、设计、建设和运营等全过程对环境可能产生的影响。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评价内容</a:t>
            </a:r>
          </a:p>
        </p:txBody>
      </p:sp>
      <p:pic>
        <p:nvPicPr>
          <p:cNvPr id="10" name="Picture 10"/>
          <p:cNvPicPr>
            <a:picLocks noChangeAspect="1"/>
          </p:cNvPicPr>
          <p:nvPr/>
        </p:nvPicPr>
        <p:blipFill>
          <a:blip r:embed="rId3"/>
          <a:srcRect l="18000" r="18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6167" r="61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提出预防或者减轻不良环境影响的对策和措施，为项目决策提供科学依据。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评价目的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环境影响评价制度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建设项目中防治污染的设施，必须与主体工程同时设计。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同时设计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583" r="15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同时施工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同时投产使用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防治污染的设施必须与主体工程同时施工。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防治污染的设施必须与主体工程同时投产使用。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"三同时"制度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向环境排放污染物或超过规定的标准排放污染物的企事业单位。</a:t>
            </a:r>
          </a:p>
        </p:txBody>
      </p:sp>
      <p:pic>
        <p:nvPicPr>
          <p:cNvPr id="4" name="Picture 4"/>
          <p:cNvPicPr>
            <a:picLocks noChangeAspect="1"/>
          </p:cNvPicPr>
          <p:nvPr/>
        </p:nvPicPr>
        <p:blipFill>
          <a:blip r:embed="rId2"/>
          <a:srcRect l="13792" r="13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667" r="14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9083" r="908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收费对象</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根据排放污染物的种类、数量和浓度，按照国家规定征收排污费。</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收费依据</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运用经济手段促进企事业单位加强经营管理，节约和综合利用资源，治理污染，改善环境。</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收费目的</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排污收费制度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环境保护目标责任制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目标设定</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各级政府和企业事业单位根据国家和地方的环境保护规划和计划，制定本单位的环境保护目标。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责任落实</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将环境保护目标层层分解，落实到具体的部门和个人，明确各自的责任和任务。</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考核奖惩</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对完成环境保护目标的单位和个人给予奖励，对未完成目标的给予惩罚，确保环境保护工作的有效实施。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环境污染防治法律制度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9417" b="94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规定大气环境质量标准的制定、修订、实施和监督管理等方面的内容，以保障大气环境质量达到国家标准。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大气环境质量标准制度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通过制定大气污染物排放总量控制计划，将排放总量分配到各个污染源，以实现大气环境质量的改善。</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大气污染物排放总量控制制度</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规定大气污染防治设施的设计、建设、运行和管理等方面的要求，确保设施的正常运行和污染物的达标排放。</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大气污染防治设施运行管理制度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大气污染防治法律制度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水环境质量标准制度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规定水环境质量标准的制定、修订、实施和监督管理等方面的内容，以保障水环境质量达到国家标准。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500" r="15500"/>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水污染物排放总量控制制度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通过制定水污染物排放总量控制计划，将排放总量分配到各个污染源，以实现水环境质量的改善。</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水污染防治设施运行管理制度</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规定水污染防治设施的设计、建设、运行和管理等方面的要求，确保设施的正常运行和污染物的达标排放。</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水污染防治法律制度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750" r="237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固体废物分类管理制度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规定固体废物的分类标准、分类方法、分类收集、分类运输和分类处理等方面的内容，以促进固体废物的减量化、资源化和无害化。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固体废物污染环境防治责任制度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明确固体废物产生者、运输者、处理者等各方在固体废物污染环境防治中的责任和义务，落实“谁污染、谁治理”的原则。</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固体废物污染环境防治监督管理制度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规定固体废物污染环境防治的监督管理机构、职责、权限和监督方式等方面的内容，以保障固体废物污染环境防治工作的有效实施。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固体废物污染防治法律制度</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https://d.book118.com/287150021110006035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2024-09-10T01:43:28.899</cp:lastPrinted>
  <dcterms:created xsi:type="dcterms:W3CDTF">2024-09-09T17:43:28Z</dcterms:created>
  <dcterms:modified xsi:type="dcterms:W3CDTF">2024-09-09T17:43:31Z</dcterms:modified>
</cp:coreProperties>
</file>