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784C19-6E77-41B9-A940-686EBFEA1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39206C-FA34-4893-BBBC-B4064C628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59AD7F-BDF7-43ED-BF80-676FCD346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59FDF1-11CB-413D-9925-C6C0292AE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90561B-A6DC-4D88-8429-2F203D63F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523ED1-70F1-42A9-A1BC-59C7C2E47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A30788-129C-4294-83A9-0B1E9330D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AAC054-57AE-4D71-9E16-091070B29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18CAC1-C370-4377-A515-0A8EAE2F5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304A7F-17C5-400A-AA1E-FDD727A25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B24389-DD95-4013-BA91-018369EFC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15106400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婚姻法离婚：权益保护与纠纷解决\n## 1.婚姻法离婚的基本概念与原则\n### 1.1婚姻法离婚的定义与类型\n### 1.2婚姻法离婚的基本原则\n### 1.3婚姻法离婚的法律后果\n## 2.离婚的原因及影响因素\n### 2.1离婚的主要原因分析\n### 2.2社会因素对离婚的影响\n### 2.3个人因素对离婚的影响\n## 3.婚姻法离婚的程序与途径\n### 3.1协议离婚的程序与途径\n### 3.2诉讼离婚的程序与途径\n### 3.3特殊人群的离婚途径\n## 4.离婚后的子女抚养与财产分割\n### 4.1离婚后子女的抚养权与抚养费\n### 4.2离婚后的财产分割原则\n### 4.3特殊财产的分割与处理\n## 5.婚姻法离婚中的权益保护\n### 5.1离婚当事人的财产权益保护\n### 5.2离婚当事人的子女权益保护\n### 5.3离婚当事人的其他权益保护\n## 6.婚姻法离婚纠纷的解决途径\n### 6.1离婚纠纷的协商解决\n### 6.2离婚纠纷的调解解决\n### 6.3离婚纠纷的诉讼解决\n## 7.婚姻法离婚案例分析与启示\n### 7.1典型离婚案例分析\n### 7.2离婚案例中的法律问题探讨\n### 7.3离婚案例对婚姻法改革的启示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5600"/>
              <a:t>婚姻法离婚：权益保护与纠纷解决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4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5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婚姻法离婚的基本概念与原则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6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67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68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6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规定，离婚是指夫妻双方通过法定程序终止婚姻关系的法律行为。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离婚包括协议离婚和诉讼离婚两种类型。</a:t>
                </a:r>
                <a:endParaRPr/>
              </a:p>
            </p:txBody>
          </p:sp>
          <p:sp>
            <p:nvSpPr>
              <p:cNvPr id="27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婚姻法离婚的定义</a:t>
                </a:r>
                <a:endParaRPr/>
              </a:p>
            </p:txBody>
          </p:sp>
        </p:grpSp>
        <p:grpSp>
          <p:nvGrpSpPr>
            <p:cNvPr id="271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7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双方当事人自愿离婚，并就财产分割、子女抚养等问题达成一致意见。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协议离婚需向婚姻登记机关申请办理离婚登记手续。</a:t>
                </a:r>
                <a:endParaRPr/>
              </a:p>
            </p:txBody>
          </p:sp>
          <p:sp>
            <p:nvSpPr>
              <p:cNvPr id="27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协议离婚</a:t>
                </a:r>
                <a:endParaRPr/>
              </a:p>
            </p:txBody>
          </p:sp>
        </p:grpSp>
        <p:grpSp>
          <p:nvGrpSpPr>
            <p:cNvPr id="274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7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双方当事人就离婚事宜发生争议，无法达成一致意见。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一方向人民法院提起诉讼，请求判决离婚。</a:t>
                </a:r>
                <a:endParaRPr/>
              </a:p>
            </p:txBody>
          </p:sp>
          <p:sp>
            <p:nvSpPr>
              <p:cNvPr id="27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诉讼离婚</a:t>
                </a:r>
                <a:endParaRPr/>
              </a:p>
            </p:txBody>
          </p:sp>
        </p:grpSp>
      </p:grpSp>
      <p:pic>
        <p:nvPicPr>
          <p:cNvPr id="277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78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9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0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婚姻法离婚的定义与类型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8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8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90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9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双方自愿原则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离婚必须是夫妻双方自愿，任何一方不得强迫对方离婚。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双方协议离婚需自愿签订离婚协议，诉讼离婚需自愿参加诉讼。</a:t>
                </a:r>
                <a:endParaRPr/>
              </a:p>
            </p:txBody>
          </p:sp>
          <p:sp>
            <p:nvSpPr>
              <p:cNvPr id="293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4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9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平等原则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离婚过程中，夫妻双方享有平等的法律地位，有权主张和捍卫自己的权益。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离婚时，双方对共同财产、子女抚养权等问题享有平等的处理权。</a:t>
                </a:r>
                <a:endParaRPr/>
              </a:p>
            </p:txBody>
          </p:sp>
          <p:sp>
            <p:nvSpPr>
              <p:cNvPr id="297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8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9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保护未成年子女利益原则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离婚时，应优先考虑未成年子女的权益，保障其生活、教育等方面的需要。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离婚协议和判决应有利于未成年子女的身心健康和发展。</a:t>
                </a:r>
                <a:endParaRPr/>
              </a:p>
            </p:txBody>
          </p:sp>
          <p:sp>
            <p:nvSpPr>
              <p:cNvPr id="301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婚姻法离婚的基本原则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婚姻法离婚的法律后果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306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30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解除婚姻关系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离婚后，夫妻双方之间的婚姻关系终止，恢复未婚身份。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双方不再享有和承担夫妻之间的权利和义务。</a:t>
                </a:r>
                <a:endParaRPr/>
              </a:p>
            </p:txBody>
          </p:sp>
          <p:pic>
            <p:nvPicPr>
              <p:cNvPr id="3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11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1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财产分割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离婚时，夫妻双方对共同财产进行分割，按照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婚姻法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规定的基本原则进行处理。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协议离婚时，双方自行协商财产分割；诉讼离婚时，由法院判决财产分割。</a:t>
                </a:r>
                <a:endParaRPr/>
              </a:p>
            </p:txBody>
          </p:sp>
          <p:pic>
            <p:nvPicPr>
              <p:cNvPr id="3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16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1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子女抚养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离婚时，夫妻双方对子女抚养权进行协商，按照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婚姻法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规定的基本原则进行处理。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协议离婚时，双方自行协商子女抚养权；诉讼离婚时，由法院判决子女抚养权。</a:t>
                </a:r>
                <a:endParaRPr/>
              </a:p>
            </p:txBody>
          </p:sp>
          <p:pic>
            <p:nvPicPr>
              <p:cNvPr id="32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22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323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离婚的原因及影响因素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32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27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2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感情破裂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2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双方性格不合、价值观差异等原因导致感情逐渐破裂。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长期的矛盾和冲突使双方感情无法修复。</a:t>
                </a:r>
                <a:endParaRPr/>
              </a:p>
            </p:txBody>
          </p:sp>
          <p:sp>
            <p:nvSpPr>
              <p:cNvPr id="330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31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家庭暴力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3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一方对另一方实施家庭暴力，造成身心伤害。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家庭暴力导致双方感情破裂，无法维持婚姻关系。</a:t>
                </a:r>
                <a:endParaRPr/>
              </a:p>
            </p:txBody>
          </p:sp>
          <p:sp>
            <p:nvSpPr>
              <p:cNvPr id="334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35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3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3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一方出轨，对另一方造成感情伤害。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出轨导致双方信任破裂，无法维持婚姻关系。</a:t>
                </a:r>
                <a:endParaRPr/>
              </a:p>
            </p:txBody>
          </p:sp>
          <p:sp>
            <p:nvSpPr>
              <p:cNvPr id="338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离婚的主要原因分析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4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34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34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社会观念变迁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随着社会观念的变化，人们对婚姻的态度和期望发生改变。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人们更加注重个人幸福和自由，离婚不再被视为耻辱。</a:t>
                </a:r>
                <a:endParaRPr/>
              </a:p>
            </p:txBody>
          </p:sp>
          <p:pic>
            <p:nvPicPr>
              <p:cNvPr id="3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4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4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经济压力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高房价、高消费等经济压力导致家庭生活困难。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经济压力使夫妻双方产生矛盾，进而影响婚姻关系。</a:t>
                </a:r>
                <a:endParaRPr/>
              </a:p>
            </p:txBody>
          </p:sp>
          <p:pic>
            <p:nvPicPr>
              <p:cNvPr id="35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5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5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社会支持体系不完善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社会对离婚家庭的支援不足，使离婚后的生活面临困难。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社会支持体系不完善使离婚成为一种无奈的选择。</a:t>
                </a:r>
                <a:endParaRPr/>
              </a:p>
            </p:txBody>
          </p:sp>
          <p:pic>
            <p:nvPicPr>
              <p:cNvPr id="35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社会因素对离婚的影响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59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60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61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362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363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364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365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双方性格、兴趣、价值观等方面存在较大差异，难以相互理解和包容。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个性差异导致日常生活中产生矛盾和冲突，进而影响婚姻关系。</a:t>
                </a:r>
                <a:endParaRPr/>
              </a:p>
            </p:txBody>
          </p:sp>
          <p:sp>
            <p:nvSpPr>
              <p:cNvPr id="366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个性差异</a:t>
                </a:r>
                <a:endParaRPr/>
              </a:p>
            </p:txBody>
          </p:sp>
        </p:grpSp>
        <p:grpSp>
          <p:nvGrpSpPr>
            <p:cNvPr id="367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368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沟通能力不足</a:t>
                </a:r>
                <a:endParaRPr/>
              </a:p>
            </p:txBody>
          </p:sp>
          <p:sp>
            <p:nvSpPr>
              <p:cNvPr id="369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双方沟通不畅，难以表达自己的想法和感受。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沟通能力不足使矛盾和冲突得不到及时解决，进而影响婚姻关系。</a:t>
                </a:r>
                <a:endParaRPr/>
              </a:p>
            </p:txBody>
          </p:sp>
        </p:grpSp>
        <p:grpSp>
          <p:nvGrpSpPr>
            <p:cNvPr id="370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371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家庭责任感缺失</a:t>
                </a:r>
                <a:endParaRPr/>
              </a:p>
            </p:txBody>
          </p:sp>
          <p:sp>
            <p:nvSpPr>
              <p:cNvPr id="372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一方或双方缺乏家庭责任感，不重视家庭和子女的成长。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家庭责任感缺失使家庭生活失去和谐，进而影响婚姻关系。</a:t>
                </a:r>
                <a:endParaRPr/>
              </a:p>
            </p:txBody>
          </p:sp>
        </p:grpSp>
      </p:grpSp>
      <p:sp>
        <p:nvSpPr>
          <p:cNvPr id="3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个人因素对离婚的影响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74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75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76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婚姻法离婚的程序与途径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签订离婚协议</a:t>
                </a:r>
                <a:endParaRPr/>
              </a:p>
            </p:txBody>
          </p:sp>
          <p:sp>
            <p:nvSpPr>
              <p:cNvPr id="1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双方当事人自愿签订离婚协议，明确财产分割、子女抚养等问题。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离婚协议应包括以下内容：离婚原因、财产分割、子女抚养权、抚养费等。</a:t>
                </a:r>
                <a:endParaRPr/>
              </a:p>
            </p:txBody>
          </p:sp>
        </p:grpSp>
        <p:grpSp>
          <p:nvGrpSpPr>
            <p:cNvPr id="1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申请办理离婚手续</a:t>
                </a:r>
                <a:endParaRPr/>
              </a:p>
            </p:txBody>
          </p:sp>
          <p:sp>
            <p:nvSpPr>
              <p:cNvPr id="1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双方当事人携带身份证、户口本、结婚证等相关证件，向婚姻登记机关申请办理离婚登记手续。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婚姻登记机关审查离婚协议，符合条件的，办理离婚手续。</a:t>
                </a:r>
                <a:endParaRPr/>
              </a:p>
            </p:txBody>
          </p:sp>
        </p:grpSp>
        <p:grpSp>
          <p:nvGrpSpPr>
            <p:cNvPr id="1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领取离婚证</a:t>
                </a:r>
                <a:endParaRPr/>
              </a:p>
            </p:txBody>
          </p:sp>
          <p:sp>
            <p:nvSpPr>
              <p:cNvPr id="1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办理离婚手续后，双方当事人领取离婚证，婚姻关系终止。</a:t>
                </a:r>
                <a:endParaRPr/>
              </a:p>
            </p:txBody>
          </p:sp>
        </p:grpSp>
      </p:grpSp>
      <p:pic>
        <p:nvPicPr>
          <p:cNvPr id="2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协议离婚的程序与途径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7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8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9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提起诉讼</a:t>
                </a:r>
                <a:endParaRPr/>
              </a:p>
            </p:txBody>
          </p:sp>
          <p:sp>
            <p:nvSpPr>
              <p:cNvPr id="3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一方向人民法院提起诉讼，请求判决离婚。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诉讼离婚应提交以下材料：起诉状、身份证、户口本、结婚证等相关证件。</a:t>
                </a:r>
                <a:endParaRPr/>
              </a:p>
            </p:txBody>
          </p:sp>
        </p:grpSp>
        <p:grpSp>
          <p:nvGrpSpPr>
            <p:cNvPr id="32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33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审理过程</a:t>
                </a:r>
                <a:endParaRPr/>
              </a:p>
            </p:txBody>
          </p:sp>
          <p:sp>
            <p:nvSpPr>
              <p:cNvPr id="3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人民法院受理诉讼后，对案件进行审理，传唤双方当事人出庭。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双方当事人陈述事实、举证、质证，法院调查取证。</a:t>
                </a:r>
                <a:endParaRPr/>
              </a:p>
            </p:txBody>
          </p:sp>
        </p:grpSp>
        <p:grpSp>
          <p:nvGrpSpPr>
            <p:cNvPr id="36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37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判决离婚</a:t>
                </a:r>
                <a:endParaRPr/>
              </a:p>
            </p:txBody>
          </p:sp>
          <p:sp>
            <p:nvSpPr>
              <p:cNvPr id="39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人民法院审理后，认为双方感情确已破裂，判决离婚。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判决内容包括：离婚原因、财产分割、子女抚养权、抚养费等。</a:t>
                </a:r>
                <a:endParaRPr/>
              </a:p>
            </p:txBody>
          </p: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诉讼离婚的程序与途径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4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4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4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哺乳期妇女</a:t>
                </a:r>
                <a:endParaRPr/>
              </a:p>
            </p:txBody>
          </p:sp>
          <p:sp>
            <p:nvSpPr>
              <p:cNvPr id="4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哺乳期妇女可以申请协议离婚，但需征得男方同意。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哺乳期妇女提起诉讼离婚，人民法院不予受理。</a:t>
                </a:r>
                <a:endParaRPr/>
              </a:p>
            </p:txBody>
          </p:sp>
        </p:grpSp>
        <p:grpSp>
          <p:nvGrpSpPr>
            <p:cNvPr id="4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4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限制民事行为能力人</a:t>
                </a:r>
                <a:endParaRPr/>
              </a:p>
            </p:txBody>
          </p:sp>
          <p:sp>
            <p:nvSpPr>
              <p:cNvPr id="4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限制民事行为能力人需通过诉讼离婚，由法院指定监护人。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协议离婚需征得限制民事行为能力人的法定代理人同意。</a:t>
                </a:r>
                <a:endParaRPr/>
              </a:p>
            </p:txBody>
          </p:sp>
        </p:grpSp>
        <p:grpSp>
          <p:nvGrpSpPr>
            <p:cNvPr id="5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5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军人</a:t>
                </a:r>
                <a:endParaRPr/>
              </a:p>
            </p:txBody>
          </p:sp>
          <p:sp>
            <p:nvSpPr>
              <p:cNvPr id="5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军人离婚需征得所在单位政治机关同意。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非军人一方提起诉讼离婚，需征得军人同意。</a:t>
                </a:r>
                <a:endParaRPr/>
              </a:p>
            </p:txBody>
          </p:sp>
        </p:grpSp>
      </p:grpSp>
      <p:sp>
        <p:nvSpPr>
          <p:cNvPr id="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特殊人群的离婚途径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5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04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56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离婚后的子女抚养与财产分割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离婚后子女的抚养权与抚养费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5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60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6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子女抚养权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离婚时，双方协商确定子女抚养权。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协议不成时，由人民法院根据子女的年龄、双方经济状况等因素判决。</a:t>
                </a:r>
                <a:endParaRPr/>
              </a:p>
            </p:txBody>
          </p:sp>
          <p:pic>
            <p:nvPicPr>
              <p:cNvPr id="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65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6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抚养费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离婚后，不直接抚养子女的一方需支付抚养费。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抚养费数额根据子女的实际需要、双方经济状况等因素确定。</a:t>
                </a:r>
                <a:endParaRPr/>
              </a:p>
            </p:txBody>
          </p:sp>
          <p:pic>
            <p:nvPicPr>
              <p:cNvPr id="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70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7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子女探望权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离婚后，不直接抚养子女的一方享有子女探望权。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双方可以协商探望时间和方式，协议不成时，由人民法院判决。</a:t>
                </a:r>
                <a:endParaRPr/>
              </a:p>
            </p:txBody>
          </p:sp>
          <p:pic>
            <p:nvPicPr>
              <p:cNvPr id="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https://d.book118.com/287151064005006044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婚姻法离婚：权益保护与纠纷解决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2024-09-18T03:07:59.038</cp:lastPrinted>
  <dcterms:created xsi:type="dcterms:W3CDTF">2024-09-17T19:07:59Z</dcterms:created>
  <dcterms:modified xsi:type="dcterms:W3CDTF">2024-09-17T19:08:01Z</dcterms:modified>
</cp:coreProperties>
</file>