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5E131-8BE6-48D8-A15B-0A4F33F5B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F8268-303B-4492-9004-2A4B02E59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E4EF8-CFEB-4B91-9372-8C5147BC5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1BADD-4C63-4D18-B4A6-49EE34659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F7A124-5AA4-4918-B182-4FA1B9ABD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64FD4-06C6-4859-92F0-09B2BE14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65552-876D-4CB5-94F8-AE2FB95AE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624E1-EC2A-491D-8FE6-A364454A3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A58D4-AE76-488C-BBCB-0F97925BF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2C90C-1B3A-49E6-9D5B-E38CF4B10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01241-846D-40FF-9428-9AADBCF99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400001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护理常规培训ppt课件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护理常规培训效果评估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提升护士的职业素养和服务意识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培养护士的职业素养和服务意识，提高患者满意度和信任度。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提高护士的护理技能和知识水平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通过培训，使护士掌握护理常规和操作技能，提高护理质量和安全。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加强护士之间的沟通与协作，提高整个护理团队的凝聚力和工作效率。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护理常规知识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案例分析和讨论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法律法规和伦理规范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介绍护理常规的基本概念、原则和方法，以及常见疾病的护理要点。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通过案例分析，让护士了解实际工作中可能遇到的问题和解决方法。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针对临床常用的护理操作进行演示和讲解，包括注射、输液、吸氧等操作。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加强护士对法律法规和伦理规范的认识，提高护理行为的规范性和合法性。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通过PPT演示，展示培训内容和重点，使培训更加直观和生动。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在模拟病人或实际病人身上进行实践操作，提高护士的操作技能和实践能力。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分组进行讨论和交流，分享经验和心得，促进护士之间的互动和学习。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鼓励护士提问和回答问题，加深对培训内容的理解和记忆。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PPT演示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互动问答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护理常规基础知识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护理常规是指针对特定病情或疾病的患者，按照科学、规范、标准化的护理程序和方法，进行全面、系统、连续的护理实践。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通过规范化的护理操作，提高护理质量和效率，保障患者安全和健康，促进患者康复。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护理常规概念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护理常规分类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基础护理常规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包括患者日常照护、基础护理操作、病情观察等方面的内容，是护理工作中最基本、最常见的操作规范。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专科护理常规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针对特定专科疾病或特定病种的患者，制定相应的护理程序和方法，包括手术前后护理、危重病人护理等。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个性化护理常规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根据患者的具体情况和需求，制定个性化的护理方案，以满足患者的特殊需求。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在医院的临床护理工作中，护理常规是指导护士进行规范化操作的重要依据，能够提高工作效率和质量。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在社区卫生服务中，护理常规可以帮助护士为居民提供全面、连续的护理服务，促进社区居民健康。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在家庭护理中，护理常规可以为家庭成员提供科学、规范的护理指导，帮助患者在家中得到良好的照顾。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护理常规应用场景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护理常规操作流程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https://d.book118.com/287154000010006052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2024-09-25T10:29:11.714</cp:lastPrinted>
  <dcterms:created xsi:type="dcterms:W3CDTF">2024-09-25T02:29:11Z</dcterms:created>
  <dcterms:modified xsi:type="dcterms:W3CDTF">2024-09-25T02:29:13Z</dcterms:modified>
</cp:coreProperties>
</file>