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400CE2-17AF-4DCA-B6BB-4F9137CDB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AFEDF-E263-44CC-93F8-B0C7E79A4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04ABE9-8806-454B-96C0-CFCD998AA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5F5B54-CA02-485E-B8FE-33635822E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146F0E-B7F1-44C9-B857-F987DB1FD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82CFC6-0096-4444-AA0B-E7BC93AFE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2394A3-14A3-42DE-ACB6-08891AF0D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6CB1E7-385B-4E23-BB68-FF2DB5F5F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2BA308-4BDA-44FD-AF36-76E39DDBB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A799D0-E719-4A6D-8B9D-43F42C21C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280BEB-DB56-4452-852D-A31A82647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15401403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助产术后的记录与评估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助产术后记录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助产术后评估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并发症的预防与处理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心理护理与情绪支持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营养指导与饮食调整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完善医疗流程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促进医学研究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通过对助产术后的详细记录和评估，医疗机构可以及时了解产妇和新生儿的状况，从而提供针对性的医疗照护，确保母婴安全。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通过对助产术后过程的梳理和记录，有助于医疗机构发现和改进现有流程中的不足，提高整体医疗服务水平。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详细、准确的助产术后记录为医学研究提供了宝贵的数据支持，有助于推动产科医学的发展和进步。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产妇情况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新生儿情况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助产过程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术后评估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详细记录助产过程中的操作步骤、使用的药物和器械、遇到的问题及解决方案等。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记录新生儿的Apgar评分、体重、身长、头围等基本信息，以及有无异常表现。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包括产妇的生命体征、子宫收缩情况、出血量、疼痛程度等方面的观察和记录。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对产妇和新生儿的术后恢复情况进行持续观察和评估，包括感染风险、并发症的预防和处理等。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助产术后记录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产妇基本信息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本次妊娠经过、分娩方式、胎儿情况等妊娠相关信息。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产妇姓名、年龄、孕产史等个人基本信息。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手术名称、时间、麻醉方式等手术基本情况。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术中出血量、输液量、用药情况等手术过程详细信息。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术中特殊情况及处理措施，如并发症、意外情况等。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手术过程记录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术后生命体征监测结果，如体温、脉搏、呼吸、血压等。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术后疼痛、出血、感染等并发症的预防和处理情况。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术后饮食、活动、排尿等生活自理能力的恢复情况。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术后恢复情况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产妇心理状态的评估和干预措施，如焦虑、抑郁等情绪问题。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通过以上内容的详细记录，可以对产妇的术后恢复情况进行全面评估，及时发现问题并采取相应的干预措施，确保产妇和胎儿的安全和健康。同时，这些记录也为今后的临床研究和经验总结提供了宝贵的资料。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术后恢复情况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助产术后评估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子宫收缩与出血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疼痛与不适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情绪与心理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产妇健康评估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监测产妇的体温、脉搏、呼吸和血压，确保在正常范围内。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评估子宫收缩的情况和出血量，预防产后出血。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了解产妇的疼痛程度和部位，采取适当的措施缓解疼痛。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关注产妇的情绪变化，提供心理支持，预防产后抑郁。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外观与活动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反射与反应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喂养与排泄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新生儿健康评估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监测新生儿的体温、呼吸、心率和血压，确保稳定。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观察新生儿的皮肤颜色、四肢活动及肌张力，评估发育情况。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检查新生儿的原始反射和对外界刺激的反应，了解神经系统发育。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评估新生儿的吸吮、吞咽能力及排便情况，判断消化系统是否正常。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917" r="991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观察产妇的喂奶姿势、乳头含接和挤奶方法是否正确。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母乳喂养技巧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了解母乳喂养的频率和量，判断是否满足新生儿的需求。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母乳喂养次数与量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针对母乳喂养过程中出现的问题，如乳头疼痛、乳汁不足等，提供指导和解决方案。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母乳喂养问题处理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鼓励产妇坚持母乳喂养，提供必要的支持和指导。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母乳喂养持续时间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母乳喂养情况评估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并发症的预防与处理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https://d.book118.com/287154014036006025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2024-08-29T16:07:55.800</cp:lastPrinted>
  <dcterms:created xsi:type="dcterms:W3CDTF">2024-08-29T08:07:55Z</dcterms:created>
  <dcterms:modified xsi:type="dcterms:W3CDTF">2024-08-29T08:07:57Z</dcterms:modified>
</cp:coreProperties>
</file>