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5FA0D-A906-4E28-B7A6-C653BD432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1D63B-F083-433D-935C-B6D373213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38AA0-638C-4AC8-8838-E3304C6B2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686E2-BBA2-406B-BAE1-2AE0F45C1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839461-4F5C-4929-88FA-FA050F757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D451E3-8ED0-48C2-9F67-3585FFA1F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29A7A5-1E4D-4A5E-A222-90E19D817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A3F7D-EDA8-4799-A09A-1F04DC2A6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F1923-D405-4887-A269-C01A59147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93749-4DAC-4078-9757-FE3E596F5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A272A-CA58-4023-8D9D-34EF0D61D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5402205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《正弦稳态电路》ppt课件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正弦稳态电路概述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正弦稳态电路的基本原理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正弦稳态电路的分析方法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正弦稳态电路的元件特性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正弦稳态电路的实例分析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正弦稳态电路概述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正弦稳态电路是指交流电路中，电流、电压等参数随时间按正弦规律变化的电路状态。其主要特点包括相位差、阻抗和功率因数等。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正弦稳态电路中，各量随时间变化呈正弦规律，相位差恒定，阻抗和功率因数均为常数。这种电路状态是交流电路中最常见的状态之一，具有广泛的应用价值。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正弦稳态电路在电力、电子、通信等领域具有重要意义，是现代电力电子技术的基础之一。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弦稳态电路在电力系统中被广泛应用于变压、输电和配电等环节，其稳定性和可靠性对整个电力系统的运行具有重要影响。此外，在电子设备和通信系统中，正弦稳态电路也是实现信号处理、传输和控制的重要手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正弦稳态电路的重要性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正弦稳态电路广泛应用于家用电器、工业自动化设备、音频设备等领域。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生活中，许多电器设备如电冰箱、空调、洗衣机等都涉及到正弦稳态电路的应用。在工业自动化设备中，电机驱动、控制系统等也离不开正弦稳态电路的支持。音频设备中，音响系统、录音设备等也需要正弦稳态电路来实现信号的处理和传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正弦稳态电路的应用场景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正弦稳态电路的基本原理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交流电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正弦波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交流电的产生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正弦波的优点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交流电与正弦波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交流发电机通过磁场和导线的相对运动产生交流电。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一种波形，其形状类似于正弦函数的图像，具有周期性。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在一定时间内方向和大小都发生变化的电流。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易于产生、传输和变换，且对电子设备的干扰小。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导纳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阻抗与导纳的关系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阻抗角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阻抗与导纳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063" r="1706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表示电路对交流电的阻碍作用的物理量，由电阻、电感和电容共同决定。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表示电路导通能力的物理量，由电导和电纳共同决定。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在正弦稳态电路中，阻抗和导纳是实数，且互为倒数。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阻抗与实轴之间的夹角，表示阻抗的相位。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8" r="167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表示电路实际消耗的功率，用于做功。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有功功率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表示电路交换的功率，用于维持磁场和电场。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无功功率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表示电路的总功率，等于有功功率和无功功率的矢量和。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视在功率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有功功率与视在功率的比值，表示电路的利用效率。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功率与效率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25" r="14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电压和电流之间的时间差。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相位差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电压和电流的波形在时间上的相对位置关系。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相位关系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电压与电流之间的夹角，表示相位关系。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相位角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电压和电流的相位顺序，分为正序、负序和零序。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电压与电流的相位关系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正弦稳态电路的分析方法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https://d.book118.com/287154022051006040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2024-09-12T16:21:04.392</cp:lastPrinted>
  <dcterms:created xsi:type="dcterms:W3CDTF">2024-09-12T08:21:04Z</dcterms:created>
  <dcterms:modified xsi:type="dcterms:W3CDTF">2024-09-12T08:21:06Z</dcterms:modified>
</cp:coreProperties>
</file>