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DBA286-8FD4-433C-BE5E-7673D5AE0B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BC540C-F785-42C2-8E76-94B7BE3E87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EDFD82-1FB3-43D3-8E9B-49D3520689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279F16-B832-453B-852C-9AFBED41F7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2CC0EC-510D-4783-9C32-B3637533F4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4DD11D-B844-42F8-A6FA-B2D568EA77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9EEF6F-772F-4DF0-8297-7058576643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36820E-2062-40A1-9374-CC38896D63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793101-64A6-4FDE-8B76-69205FF7E4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AB2B72-D3C8-47AA-A4F3-AF772E4632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8755FB-4A05-47D1-843E-0B9631F7FF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1540511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妇幼公共卫生服务知识讲座</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妇幼公共卫生服务概述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妇幼公共卫生服务的内容和实施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妇幼公共卫生服务的政策与法规</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妇幼公共卫生服务的发展趋势和未来展望</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案例分享与讨论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提高公众对妇幼公共卫生服务重要性的认识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通过讲座，让更多的人了解和认识到妇幼公共卫生服务在保障妇女和儿童健康方面的重要作用。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促进妇女和儿童的健康福祉</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通过提供专业的知识和信息，帮助妇女和儿童更好地维护自身健康，提高生活质量。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推动妇幼公共卫生服务的普及和发展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通过讲座的宣传和推广，促进妇幼公共卫生服务的普及和发展，为更多的人提供优质的卫生服务。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讲座的目的和背景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432" b="943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公共卫生服务是指由政府或其他社会组织提供的，以全体公民为对象，旨在预防疾病、促进健康、提高生命质量的各项服务和措施。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公共卫生服务是保障人民健康的重要手段，通过预防和控制疾病，提高人民的健康水平和生活质量，为国家和社会的可持续发展提供保障。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公共卫生服务的定义和重要性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公共卫生服务的重要性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公共卫生服务的定义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妇幼公共卫生服务概述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99" b="12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173" r="117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妇女公共卫生服务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妇女保健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提供全面的妇女保健服务，包括孕前咨询、孕期保健、产后护理等，保障母婴健康。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乳腺癌和宫颈癌筛查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开展乳腺癌和宫颈癌筛查，提高妇女对自身健康的关注和预防意识。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心理健康服务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关注妇女心理健康，提供心理咨询、心理疏导等服务，帮助妇女应对生活和工作压力。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按照国家免疫规划，为儿童提供各类疫苗接种服务，预防传染病。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免疫接种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儿童保健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营养指导</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08" r="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定期开展儿童体检、生长发育监测等保健服务，保障儿童健康成长。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提供儿童营养指导服务，指导家长合理搭配膳食，保证儿童获得全面均衡的营养。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儿童公共卫生服务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妇女和儿童在生理、心理和社会角色等方面存在差异，需要针对不同群体提供有针对性的服务。</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性别差异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不同地区、不同社会经济背景的妇女和儿童对公共卫生服务的需求存在差异，需要灵活应对。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服务需求多样性</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125" r="15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妇幼公共卫生服务涉及多个部门，需要加强跨部门合作，形成合力，共同推进妇女和儿童的健康事业。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跨部门合作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妇幼公共卫生服务的特殊性和挑战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妇幼公共卫生服务的内容和实施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提供孕前健康检查、优生优育咨询等服务，帮助夫妇双方做好孕前准备。</a:t>
            </a:r>
          </a:p>
        </p:txBody>
      </p:sp>
      <p:pic>
        <p:nvPicPr>
          <p:cNvPr id="5" name="Picture 5"/>
          <p:cNvPicPr>
            <a:picLocks noChangeAspect="1"/>
          </p:cNvPicPr>
          <p:nvPr/>
        </p:nvPicPr>
        <p:blipFill>
          <a:blip r:embed="rId2"/>
          <a:srcRect t="14648" b="1464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孕前咨询与指导</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提供孕期健康管理、产前筛查、孕期营养与运动指导等服务，保障母婴健康。</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孕期保健</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提供产后护理、心理疏导等服务，促进产妇身体和心理的恢复。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产后康复</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妇女保健服务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学龄前儿童保健</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提供定期健康检查、营养指导、心理疏导等服务，促进儿童全面发展。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新生儿保健</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提供新生儿健康检查、疫苗接种、生长发育监测等服务，确保儿童健康成长。</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学龄期儿童保健</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提供视力、听力、口腔等专项检查，以及心理健康指导等服务，预防儿童常见疾病。</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08" r="16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417" r="1741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儿童保健服务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146" r="301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根据国家免疫规划，为适龄儿童提供免费疫苗接种服务，预防传染病的发生。</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预防接种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开展健康教育活动，提高妇女和儿童的健康意识和自我保健能力，倡导健康生活方式。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健康教育</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预防接种和健康教育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https://d.book118.com/287154051136006035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2024-09-10T09:25:04.267</cp:lastPrinted>
  <dcterms:created xsi:type="dcterms:W3CDTF">2024-09-10T01:25:04Z</dcterms:created>
  <dcterms:modified xsi:type="dcterms:W3CDTF">2024-09-10T01:25:06Z</dcterms:modified>
</cp:coreProperties>
</file>