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7452E-5927-4DC1-BA84-6CBB58BE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F3B30-3998-4EEF-8BAB-7EBDB8ABC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92A2E-E6EA-40EE-B0E2-756FD90AF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7A8C3-B7AB-44DA-A77A-842FFD53F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5D292F-3D60-437A-A950-34373FE4A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3DEBD3-296F-4E64-A833-1C80E1093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08D5D1-2582-48AF-B0BC-5F1EB2882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D6AEB-A7C7-466D-9DC2-6B0F07B41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A8E21-7BD2-4DCC-A7D1-7A1102887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30EC7-7CDE-4B41-9977-FF45C163B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5C430-5750-433A-B33D-CEFB787FF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54054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大客户营销管理策略与互联网+时代的商业模式创新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互联网+时代商业模式创新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大客户营销与商业模式创新融合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37" b="148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随着互联网技术的不断发展和普及，互联网+时代已经到来，它正在改变着传统的商业模式和营销方式。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大客户是企业的重要资源，对企业的发展和利润贡献具有举足轻重的作用。因此，大客户营销管理策略的制定和实施显得尤为重要。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互联网+时代的到来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探索大客户营销管理策略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通过对大客户营销管理策略的研究和探索，帮助企业更好地了解大客户的需求和行为特点，制定更加有效的营销策略，提高大客户的满意度和忠诚度。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推动商业模式创新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互联网+时代的到来为企业提供了更多的商业机会和创新空间。通过对互联网+时代商业模式的研究和分析，推动企业商业模式的创新和发展，提高企业的竞争力和盈利能力。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大客户营销管理策略与商业模式创新是企业可持续发展的重要保障。通过对这两方面的研究和实践，帮助企业实现长期的、稳定的、可持续的发展。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通过数据分析和市场调研，建立大客户画像，明确目标客户的特征和需求。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根据行业、地域、规模等维度对市场进行细分，确定大客户的潜在市场。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制定评估标准，对潜在的大客户进行综合评估，包括其业务规模、增长潜力、行业地位等。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大客户识别与选择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提供定制化的产品和服务，满足大客户的个性化需求。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建立定期沟通机制，深入了解大客户的业务需求和反馈，及时调整服务策略。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提供超出合同约定的增值服务，如培训、咨询等，提升客户满意度和忠诚度。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交叉销售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挖掘大客户的潜在需求，向其推荐相关产品或服务，实现交叉销售。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向上销售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根据大客户的业务需求和发展趋势，提供更高层次的产品或服务，实现向上销售。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与大客户建立长期稳定的战略合作关系，共同开展研发、市场拓展等深度合作。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大客户价值提升与深化合作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互联网+时代商业模式创新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35" b="54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90" b="6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互联网+时代商业模式变革趋势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随着互联网技术的发展，企业之间的边界逐渐模糊，跨界融合成为新的趋势，通过整合不同行业的资源，创造全新的商业模式。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平台化经营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平台化经营成为主流，企业通过建立开放、共享的平台，汇聚各方资源，实现共赢发展。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人工智能、大数据等技术的广泛应用，推动企业向智能化发展，提高运营效率，优化用户体验。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361" r="2036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利用互联网技术拓展业务领域，开发新的市场和客户群体，实现多元化发展。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重构价值链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通过对价值链的重新梳理和整合，寻找新的价值增长点，创造更具竞争力的商业模式。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创新盈利模式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突破传统盈利模式的束缚，探索新的盈利方式，如共享经济、订阅制等。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互联网+时代商业模式创新路径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以社交为基础，拓展游戏、广告、金融等多元化业务，构建了一个庞大的互联网生态系统。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滴滴出行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利用移动互联网技术，搭建共享出行平台，通过优化资源配置，提高了出行效率，降低了出行成本。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通过搭建B2B、B2C等电商平台，整合供应链资源，提供一站式采购服务，实现了从传统贸易到电商的转型。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互联网+时代商业模式创新实践案例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https://d.book118.com/287154054032006031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2024-09-03T06:41:10.620</cp:lastPrinted>
  <dcterms:created xsi:type="dcterms:W3CDTF">2024-09-02T22:41:10Z</dcterms:created>
  <dcterms:modified xsi:type="dcterms:W3CDTF">2024-09-02T22:41:12Z</dcterms:modified>
</cp:coreProperties>
</file>