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0ABC-46CE-42A2-A1BB-193BBE92A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D2BE9-6C35-4292-B64B-A730DEB5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051F2-C8B6-4BBF-A4FA-5F9CC706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3B03E-222E-44A5-BD50-6876510F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4E6CE-1DF6-4A62-9743-3DB003B5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8C993-F47D-4386-AECF-CF699BDE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2709F-83B4-402C-850D-C30EC415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B710A-75A3-410F-9EA6-A6F17FD0F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9D453-FAB0-4A0D-B58B-4385F0196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E73D2-7963-427A-9DB9-0883D968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04C79-907C-435D-A45E-3CEEAF01F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5020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194437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精神发育迟滞伴发精神障碍的症状识别与处理原则</a:t>
            </a:r>
            <a:r>
              <a:rPr lang="en-US" altLang="zh-CN" sz="5175" b="1" err="1" smtClean="0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 err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1500" err="1" smtClean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500" err="1" smtClean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XXX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000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1500" smtClean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-XX-</a:t>
            </a:r>
            <a:r>
              <a:rPr lang="en-US" altLang="zh-CN" sz="1500" smtClean="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精神发育迟滞伴发精神障碍的症状识别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精神发育迟滞伴发精神障碍的处理原则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精神发育迟滞伴发精神障碍的预防措施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精神发育迟滞伴发精神障碍的案例分析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精神发育迟滞伴发精神障碍的症状识别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认知障碍是精神发育迟滞伴发精神障碍的主要症状之一，表现为智力低下、记忆力减退、注意力不集中等。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认知障碍的症状表现多样，包括学习新知识困难、记忆力减退、注意力不集中、思维迟缓等。这些症状会影响患者的日常生活和工作能力，如学习、工作、社交等。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38" r="17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情感障碍是精神发育迟滞伴发精神障碍的常见症状之一，表现为情感反应不协调、情感表达困难、情感淡漠等。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情感障碍的症状表现为情感表达与内心体验不一致，如面部表情和言语与内心感受不符。患者可能对周围事物缺乏兴趣，缺乏情感表达，甚至出现情感淡漠的情况。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情感障碍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8" r="11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意志和行为障碍表现为缺乏自主性、行为幼稚、冲动行为等。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意志和行为障碍的症状表现为缺乏自主性和决策能力，行为幼稚，无法适应社会规范和要求。患者可能表现出冲动行为，如突然发脾气、攻击他人等。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意志和行为障碍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15" b="103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意识障碍表现为意识清晰度降低、昏睡、昏迷等。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意识障碍的症状表现为意识清晰度降低，患者可能陷入昏睡或昏迷状态，对外界刺激反应减弱或消失。这种情况需要及时就医，以免延误治疗。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精神发育迟滞伴发精神障碍的处理原则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根据患者的症状和病情，选择适当的抗精神病药物或抗抑郁药物进行治疗。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933" b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根据患者的反应和耐受性，逐渐调整药物剂量，以达到最佳治疗效果。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对于精神发育迟滞伴发精神障碍的患者，药物治疗需要长期进行，并定期进行评估和调整。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通过调整患者的认知和行为模式，帮助患者识别和改变不良的思维和行为习惯。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为患者提供情感支持和心理疏导，帮助患者缓解焦虑、抑郁等情绪问题。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支持性心理治疗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通过改善家庭关系和沟通模式，为患者创造良好的家庭环境，促进患者的康复和发展。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https://d.book118.com/287155020061006031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2024-09-03T14:32:14.529</cp:lastPrinted>
  <dcterms:created xsi:type="dcterms:W3CDTF">2024-09-03T06:32:14Z</dcterms:created>
  <dcterms:modified xsi:type="dcterms:W3CDTF">2024-09-03T06:32:16Z</dcterms:modified>
</cp:coreProperties>
</file>