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2275C-B5EA-4227-82E6-652C413F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469C7-73E3-450A-931A-3FA60183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3A426-2BAF-4D16-B967-DCAEC020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D2B98-F6F5-4E34-B8CF-EE62A0033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98F61-4B29-496F-B50A-C340BCCED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1D6BE-1200-4EE6-95A0-28E780CEA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BA488-2D1B-402F-A6A2-4ACDD20D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772C9-D63F-44CA-920B-26C0E4563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A5028-E9CE-4DD8-90C1-00586AE30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51A7A-8376-4C0A-9359-87C0934E0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758DF-CAE3-4BB8-9E01-CE7E39120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5144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2024家电品牌增量创新研究报告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家电品牌增量创新现状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家电品牌增量创新的挑战与机遇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家电品牌增量创新的策略与实践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消费者需求多样化，对品质和功能要求提高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家电市场发展迅速，品牌竞争激烈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增量创新成为品牌发展的关键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分析品牌增量创新的关键因素和成功案例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为家电品牌的发展提供策略建议和参考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深入了解家电品牌增量创新的现状和趋势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全球家电市场规模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随着人们生活水平的提高，全球家电市场规模持续增长，预计到2024年将达到数千亿美元。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中国家电市场规模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中国作为全球最大的家电市场，市场规模不断扩大，未来几年仍将保持稳定增长。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随着人工智能和物联网技术的发展，家电产品智能化成为趋势，智能家居市场潜力巨大。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环保意识的提高和政策的推动，绿色环保成为家电行业的重要发展方向。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消费者对个性化需求的增加，推动家电行业向定制化方向发展。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家电市场上品牌众多，品牌竞争激烈，知名品牌具有较高的市场份额。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技术创新是家电行业竞争的关键，企业需要不断推出新产品和技术以满足消费者需求。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渠道布局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渠道布局对家电企业至关重要，线上和线下渠道的整合和优化成为企业竞争的重要手段。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家电品牌增量创新现状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指在现有技术或产品的基础上，通过改进或优化，实现一定程度的性能提升或成本降低。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基于现有基础、逐步改进、风险相对较小、收益相对稳定。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增量创新的概念和特点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家电品牌增量创新的现状分析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家电市场竞争激烈，品牌间竞争压力大。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增量创新成为品牌持续发展的重要手段。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增量创新在提高产品质量、降低成本、优化用户体验等方面发挥重要作用。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家电品牌增量创新的成功案例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某知名冰箱品牌通过改进制冷技术和材料，实现了更高效的制冷效果和更长的使用寿命，从而提高了产品竞争力。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某知名空调品牌通过优化空气过滤系统和智能控制技术，提升了用户体验，赢得了市场份额。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某知名洗衣机品牌通过改进洗涤技术和节能设计，降低了能耗和洗涤时间，满足了消费者对高效、节能的需求。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https://d.book118.com/287155144155006030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2024-09-02T15:59:43.961</cp:lastPrinted>
  <dcterms:created xsi:type="dcterms:W3CDTF">2024-09-02T07:59:43Z</dcterms:created>
  <dcterms:modified xsi:type="dcterms:W3CDTF">2024-09-02T07:59:46Z</dcterms:modified>
</cp:coreProperties>
</file>