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91C12-07E3-41DA-8BB9-352E6F0F1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45DD2-94DF-4F00-84DC-C42BCB43C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D1817-49B0-425D-82EE-34E68246F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5A5FE-B3F3-4A30-A7E0-1DA2A21DB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1D3DFF-4332-4634-84DE-C6CE24A1E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AE0D9A-A3D3-40F4-A6E9-7AD96301D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EAC9E7-E15D-4684-AD83-16691B21C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BF376-37B3-4B78-82F2-6E84576A3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DA3A9-4E62-4D67-BB9D-06B4E3098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0B2CC-5F58-4D46-A562-E91477334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643AC-A47C-4890-8D46-1330DDDCE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93" r:id="rId2"/>
    <p:sldLayoutId id="2147484694" r:id="rId3"/>
    <p:sldLayoutId id="2147484695" r:id="rId4"/>
    <p:sldLayoutId id="2147484696" r:id="rId5"/>
    <p:sldLayoutId id="2147484697" r:id="rId6"/>
    <p:sldLayoutId id="2147484698" r:id="rId7"/>
    <p:sldLayoutId id="2147484699" r:id="rId8"/>
    <p:sldLayoutId id="2147484700" r:id="rId9"/>
    <p:sldLayoutId id="2147484701" r:id="rId10"/>
    <p:sldLayoutId id="214748470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ags" Target="../tags/tag219.xml" /><Relationship Id="rId26" Type="http://schemas.openxmlformats.org/officeDocument/2006/relationships/tags" Target="../tags/tag220.xml" /><Relationship Id="rId27" Type="http://schemas.openxmlformats.org/officeDocument/2006/relationships/tags" Target="../tags/tag221.xml" /><Relationship Id="rId28" Type="http://schemas.openxmlformats.org/officeDocument/2006/relationships/tags" Target="../tags/tag222.xml" /><Relationship Id="rId29" Type="http://schemas.openxmlformats.org/officeDocument/2006/relationships/tags" Target="../tags/tag223.xml" /><Relationship Id="rId3" Type="http://schemas.openxmlformats.org/officeDocument/2006/relationships/tags" Target="../tags/tag197.xml" /><Relationship Id="rId30" Type="http://schemas.openxmlformats.org/officeDocument/2006/relationships/tags" Target="../tags/tag224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56013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原生动物和海绵的生态角色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原生动物和海绵的生态作用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原生动物和海绵的分类与特征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原生动物和海绵的环境适应性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原生动物和海绵的多样性保护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原生动物和海绵的演化历程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原生动物和海绵的分类与特征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原生动物的分类</a:t>
            </a:r>
            <a:endParaRPr lang="zh-CN" altLang="en-US"/>
          </a:p>
        </p:txBody>
      </p:sp>
      <p:sp>
        <p:nvSpPr>
          <p:cNvPr id="1048946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8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50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原生动物门：包括鞭毛虫、纤毛虫、孢子虫等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4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6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鞭毛虫纲：包括草履虫、变形虫等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0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2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纤毛虫纲：包括喇叭虫、尾滴虫等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6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8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孢子虫纲：包括绿眼虫、车轮虫等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2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4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原生动物门的其他分类：包括肉足虫纲、吸管虫纲等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原生动物的特征</a:t>
            </a:r>
            <a:endParaRPr lang="zh-CN" altLang="en-US"/>
          </a:p>
        </p:txBody>
      </p:sp>
      <p:sp>
        <p:nvSpPr>
          <p:cNvPr id="1049016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8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20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体型微小：原生动物通常体型微小，肉眼难以观察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4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6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结构简单：原生动物结构简单，通常只有一个细胞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0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2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运动方式多样：原生动物运动方式多样，包括游泳、爬行、跳跃等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6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8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繁殖方式特殊：原生动物繁殖方式特殊，包括二分裂、出芽等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2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4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食物来源广泛：原生动物食物来源广泛，包括细菌、藻类、有机颗粒等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8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0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生态作用：原生动物在生态系统中扮演重要角色，如净化水质、调节水质等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海绵的分类</a:t>
            </a:r>
            <a:endParaRPr lang="zh-CN" altLang="en-US"/>
          </a:p>
        </p:txBody>
      </p:sp>
      <p:sp>
        <p:nvSpPr>
          <p:cNvPr id="104909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按照颜色分类：白色海绵、黄色海绵、红色海绵等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按照生长方式分类：固着海绵、漂浮海绵、底栖海绵等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按照生态分类：浅海海绵、深海海绵、淡水海绵等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按照形态分类：管状海绵、杯状海绵、球状海绵等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海绵的特征</a:t>
            </a:r>
            <a:endParaRPr lang="zh-CN" altLang="en-US"/>
          </a:p>
        </p:txBody>
      </p:sp>
      <p:sp>
        <p:nvSpPr>
          <p:cNvPr id="1049160" name="矩形 15"/>
          <p:cNvSpPr/>
          <p:nvPr>
            <p:custDataLst>
              <p:tags r:id="rId2"/>
            </p:custDataLst>
          </p:nvPr>
        </p:nvSpPr>
        <p:spPr>
          <a:xfrm>
            <a:off x="2691734" y="1558486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形态多样：有球形、管状、片状等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任意多边形 17"/>
          <p:cNvSpPr/>
          <p:nvPr>
            <p:custDataLst>
              <p:tags r:id="rId3"/>
            </p:custDataLst>
          </p:nvPr>
        </p:nvSpPr>
        <p:spPr>
          <a:xfrm flipV="1">
            <a:off x="2619110" y="149040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任意多边形 18"/>
          <p:cNvSpPr/>
          <p:nvPr>
            <p:custDataLst>
              <p:tags r:id="rId4"/>
            </p:custDataLst>
          </p:nvPr>
        </p:nvSpPr>
        <p:spPr>
          <a:xfrm flipH="1">
            <a:off x="8350424" y="1896645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27"/>
          <p:cNvSpPr/>
          <p:nvPr>
            <p:custDataLst>
              <p:tags r:id="rId5"/>
            </p:custDataLst>
          </p:nvPr>
        </p:nvSpPr>
        <p:spPr>
          <a:xfrm>
            <a:off x="2691734" y="2589608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结构复杂：由海绵丝、海绵骨针等组成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任意多边形 29"/>
          <p:cNvSpPr/>
          <p:nvPr>
            <p:custDataLst>
              <p:tags r:id="rId6"/>
            </p:custDataLst>
          </p:nvPr>
        </p:nvSpPr>
        <p:spPr>
          <a:xfrm flipV="1">
            <a:off x="2619110" y="252152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 30"/>
          <p:cNvSpPr/>
          <p:nvPr>
            <p:custDataLst>
              <p:tags r:id="rId7"/>
            </p:custDataLst>
          </p:nvPr>
        </p:nvSpPr>
        <p:spPr>
          <a:xfrm flipH="1">
            <a:off x="8350424" y="2927768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5"/>
          <p:cNvSpPr/>
          <p:nvPr>
            <p:custDataLst>
              <p:tags r:id="rId8"/>
            </p:custDataLst>
          </p:nvPr>
        </p:nvSpPr>
        <p:spPr>
          <a:xfrm>
            <a:off x="2691734" y="3620730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功能多样：有滤食、呼吸、排泄等功能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任意多边形 7"/>
          <p:cNvSpPr/>
          <p:nvPr>
            <p:custDataLst>
              <p:tags r:id="rId9"/>
            </p:custDataLst>
          </p:nvPr>
        </p:nvSpPr>
        <p:spPr>
          <a:xfrm flipV="1">
            <a:off x="2619110" y="355264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任意多边形 8"/>
          <p:cNvSpPr/>
          <p:nvPr>
            <p:custDataLst>
              <p:tags r:id="rId10"/>
            </p:custDataLst>
          </p:nvPr>
        </p:nvSpPr>
        <p:spPr>
          <a:xfrm flipH="1">
            <a:off x="8350424" y="395889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10"/>
          <p:cNvSpPr/>
          <p:nvPr>
            <p:custDataLst>
              <p:tags r:id="rId11"/>
            </p:custDataLst>
          </p:nvPr>
        </p:nvSpPr>
        <p:spPr>
          <a:xfrm>
            <a:off x="2691734" y="4651852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生长缓慢：寿命较长，生长速度较慢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任意多边形 12"/>
          <p:cNvSpPr/>
          <p:nvPr>
            <p:custDataLst>
              <p:tags r:id="rId12"/>
            </p:custDataLst>
          </p:nvPr>
        </p:nvSpPr>
        <p:spPr>
          <a:xfrm flipV="1">
            <a:off x="2619110" y="4583766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 13"/>
          <p:cNvSpPr/>
          <p:nvPr>
            <p:custDataLst>
              <p:tags r:id="rId13"/>
            </p:custDataLst>
          </p:nvPr>
        </p:nvSpPr>
        <p:spPr>
          <a:xfrm flipH="1">
            <a:off x="8350424" y="499001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19"/>
          <p:cNvSpPr/>
          <p:nvPr>
            <p:custDataLst>
              <p:tags r:id="rId14"/>
            </p:custDataLst>
          </p:nvPr>
        </p:nvSpPr>
        <p:spPr>
          <a:xfrm>
            <a:off x="2691734" y="5682974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适应性强：能在各种环境中生存，如深海、淡水、土壤等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任意多边形 21"/>
          <p:cNvSpPr/>
          <p:nvPr>
            <p:custDataLst>
              <p:tags r:id="rId15"/>
            </p:custDataLst>
          </p:nvPr>
        </p:nvSpPr>
        <p:spPr>
          <a:xfrm flipV="1">
            <a:off x="2619110" y="5614889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 22"/>
          <p:cNvSpPr/>
          <p:nvPr>
            <p:custDataLst>
              <p:tags r:id="rId16"/>
            </p:custDataLst>
          </p:nvPr>
        </p:nvSpPr>
        <p:spPr>
          <a:xfrm flipH="1">
            <a:off x="8350424" y="602113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2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原生动物和海绵的生态作用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原生动物在生态系统中的作用</a:t>
            </a:r>
            <a:endParaRPr lang="zh-CN" altLang="en-US"/>
          </a:p>
        </p:txBody>
      </p:sp>
      <p:sp>
        <p:nvSpPr>
          <p:cNvPr id="104926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原生动物在生态系统中还具有重要的生态工程作用，如土壤改良、水质净化等。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原生动物可以通过捕食有害生物，如细菌、病毒等，来维持生态系统的平衡和健康。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原生动物在食物链中扮演着重要的角色，它们既是生产者，也是消费者，同时还是分解者。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原生动物是生态系统的重要组成部分，它们通过摄食、消化和排泄等过程，参与生态系统的物质循环。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原生动物与其他生物的关系</a:t>
            </a:r>
            <a:endParaRPr lang="zh-CN" altLang="en-US"/>
          </a:p>
        </p:txBody>
      </p:sp>
      <p:sp>
        <p:nvSpPr>
          <p:cNvPr id="104933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原生动物是食物链的基础，为更高级的消费者提供食物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原生动物和海绵在生态系统中扮演着重要的角色，它们的存在有助于维持生态平衡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原生动物与海绵之间的关系密切，它们共同生活在同一环境中，相互影响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原生动物通过捕食细菌、浮游植物和有机颗粒，维持水体的清洁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海绵在生态系统中的作用</a:t>
            </a:r>
            <a:endParaRPr lang="zh-CN" altLang="en-US"/>
          </a:p>
        </p:txBody>
      </p:sp>
      <p:sp>
        <p:nvSpPr>
          <p:cNvPr id="104942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过滤海水：海绵可以过滤海水中的悬浮颗粒和有机物质，保持水质清洁。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提供栖息地：海绵为许多海洋生物提供了栖息地，有助于维护生物多样性。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调节海洋环境：海绵可以通过吸收和释放营养物质，影响海洋环境的化学平衡。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碳汇功能：海绵可以将二氧化碳转化为有机物质，有助于减缓全球变暖。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海绵与其他生物的关系</a:t>
            </a:r>
            <a:endParaRPr lang="zh-CN" altLang="en-US"/>
          </a:p>
        </p:txBody>
      </p:sp>
      <p:sp>
        <p:nvSpPr>
          <p:cNvPr id="104948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8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海绵是海洋生态系统中的重要组成部分，与其他生物有着密切的关系。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海绵为许多海洋生物提供了栖息地，如珊瑚、海葵、海胆等。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海绵通过过滤海水，吸收其中的营养物质，为周围的生物提供了食物来源。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海绵与其他生物之间存在着共生关系，如海绵体内的共生藻类可以为海绵提供氧气和营养物质。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https://d.book118.com/287156013036006044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原生动物和海绵的生态角色</vt:lpstr>
      <vt:lpstr>目录</vt:lpstr>
      <vt:lpstr>原生动物和海绵的分类与特征</vt:lpstr>
      <vt:lpstr>原生动物的分类</vt:lpstr>
      <vt:lpstr>原生动物的特征</vt:lpstr>
      <vt:lpstr>海绵的分类</vt:lpstr>
      <vt:lpstr>海绵的特征</vt:lpstr>
      <vt:lpstr>原生动物和海绵的生态作用</vt:lpstr>
      <vt:lpstr>原生动物在生态系统中的作用</vt:lpstr>
      <vt:lpstr>原生动物与其他生物的关系</vt:lpstr>
      <vt:lpstr>海绵在生态系统中的作用</vt:lpstr>
      <vt:lpstr>海绵与其他生物的关系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2024-09-18T12:17:15.069</cp:lastPrinted>
  <dcterms:created xsi:type="dcterms:W3CDTF">2024-09-18T04:17:15Z</dcterms:created>
  <dcterms:modified xsi:type="dcterms:W3CDTF">2024-09-18T04:17:17Z</dcterms:modified>
</cp:coreProperties>
</file>