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56AB9B-65E7-4206-A4DB-1174FA519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7A5A5-C64E-4EC8-A048-47836AF6B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EFD558-8B5A-4265-A966-904E51CCE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9DE18D-D597-4E13-B665-BAD85DF33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2D6280-2DF6-401C-BAC7-728448FCE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111109-4E59-49A9-9CF8-360AAE96C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FDA6F2-D044-431F-B44A-E46DF91A3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84AF76-D5CF-4A44-BA60-1A2CEC69B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0BE101-BC22-4D94-A4AE-B897DE5F5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6EDFB-9C81-4AF7-9EBF-EE9B87620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77F1B-7DFA-4239-9818-B2360B433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56133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考研规划经验分享：从择校到备考的完整指南\n## 1.护理考研的重要性及职业规划\n### 1.1护理专业的发展趋势与就业前景\n### 1.2护理考研对职业发展的影响\n### 1.3如何制定适合自己的职业规划\n## 2.护理考研择校策略与专业选择\n### 2.1如何评估目标学校的实力与特色\n### 2.2护理学专业研究方向与课程设置\n### 2.3如何根据个人兴趣和发展方向选择专业\n## 3.护理考研备考时间安排与学习计划\n### 3.1制定合理的学习计划与时间安排\n### 3.2如何平衡工作与学习，提高学习效率\n### 3.3备考过程中的心理调适与压力管理\n## 4.护理考研考试科目分析与备考策略\n### 4.1护理学理论基础与研究方法\n### 4.2护理实践技能与临床案例分析\n### 4.3护理政策与法律法规备考指南\n## 5.护理考研复试准备与面试技巧\n### 5.1如何提前准备复试，提高录取机会\n### 5.2护理研究生面试技巧与注意事项\n### 5.3如何与导师沟通，建立良好的师生关系\n## 6.护理考研成功案例分享与经验交流\n### 6.1护理考研成功案例分析与经验总结\n### 6.2如何在备考过程中寻求帮助与支持\n### 6.3护理考研后的人生规划与职业发展方向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护理考研规划经验分享：从择校到备考的完整指南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护理考研的重要性及职业规划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护理专业的发展趋势</a:t>
                </a:r>
                <a:endParaRPr/>
              </a:p>
            </p:txBody>
          </p:sp>
          <p:sp>
            <p:nvSpPr>
              <p:cNvPr id="22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人口老龄化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导致护理需求增加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科技进步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推动护理技术的发展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逐步提高，专业化程度加强</a:t>
                </a:r>
                <a:endParaRPr/>
              </a:p>
            </p:txBody>
          </p:sp>
        </p:grpSp>
        <p:grpSp>
          <p:nvGrpSpPr>
            <p:cNvPr id="22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护理专业的就业前景</a:t>
                </a:r>
                <a:endParaRPr/>
              </a:p>
            </p:txBody>
          </p:sp>
          <p:sp>
            <p:nvSpPr>
              <p:cNvPr id="22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医疗机构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：如医院、诊所等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：从事护理教育工作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公共卫生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：从事疾病预防与控制等工作</a:t>
                </a:r>
                <a:endParaRPr/>
              </a:p>
            </p:txBody>
          </p:sp>
        </p:grpSp>
        <p:grpSp>
          <p:nvGrpSpPr>
            <p:cNvPr id="23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护理专业的职业发展空间</a:t>
                </a:r>
                <a:endParaRPr/>
              </a:p>
            </p:txBody>
          </p:sp>
          <p:sp>
            <p:nvSpPr>
              <p:cNvPr id="23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职称晋升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：提高职业地位与收入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专业领域拓展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：如老年护理、康复护理等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跨领域合作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：与其他专业领域相结合，提高护理服务质量</a:t>
                </a:r>
                <a:endParaRPr/>
              </a:p>
            </p:txBody>
          </p: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护理专业的发展趋势与就业前景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6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7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3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39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40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41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研究生学历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提高个人层次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与技能得到提升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与研究水平提高</a:t>
                </a:r>
                <a:endParaRPr/>
              </a:p>
            </p:txBody>
          </p:sp>
          <p:sp>
            <p:nvSpPr>
              <p:cNvPr id="242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提高职业竞争力</a:t>
                </a:r>
                <a:endParaRPr/>
              </a:p>
            </p:txBody>
          </p:sp>
        </p:grpSp>
        <p:grpSp>
          <p:nvGrpSpPr>
            <p:cNvPr id="243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4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拓展职业发展领域</a:t>
                </a:r>
                <a:endParaRPr/>
              </a:p>
            </p:txBody>
          </p:sp>
          <p:sp>
            <p:nvSpPr>
              <p:cNvPr id="24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科研领域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：从事护理研究工作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教育领域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：从事护理教育工作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管理领域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：从事护理管理工作</a:t>
                </a:r>
                <a:endParaRPr/>
              </a:p>
            </p:txBody>
          </p:sp>
        </p:grpSp>
        <p:grpSp>
          <p:nvGrpSpPr>
            <p:cNvPr id="246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47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提高职业成就感</a:t>
                </a:r>
                <a:endParaRPr/>
              </a:p>
            </p:txBody>
          </p:sp>
          <p:sp>
            <p:nvSpPr>
              <p:cNvPr id="248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个人价值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得到体现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社会认可度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职业发展空间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更加广阔</a:t>
                </a:r>
                <a:endParaRPr/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护理考研对职业发展的影响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0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1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2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如何制定适合自己的职业规划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56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分析个人兴趣与优势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兴趣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：选择自己喜欢的护理领域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：发挥个人特长，提高职业竞争力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1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评估个人能力与资源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：选择适合自己的研究生专业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时间资源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：合理安排学习计划与工作时间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人际关系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：建立良好的人际关系，寻求支持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制定切实可行的职业规划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短期目标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：如考研、就业等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中期目标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：如职业发展、职称晋升等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长期目标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：如成为护理专家、教育者等</a:t>
                </a:r>
                <a:endParaRPr/>
              </a:p>
            </p:txBody>
          </p:sp>
          <p:pic>
            <p:nvPicPr>
              <p:cNvPr id="2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2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73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护理考研择校策略与专业选择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7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7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了解学校整体实力</a:t>
                </a:r>
                <a:endParaRPr/>
              </a:p>
            </p:txBody>
          </p:sp>
          <p:sp>
            <p:nvSpPr>
              <p:cNvPr id="27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师资力量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：评估导师的学术水平与教育能力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科研水平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：了解学校的科研成果与影响力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：如图书馆、实验室等</a:t>
                </a:r>
                <a:endParaRPr/>
              </a:p>
            </p:txBody>
          </p:sp>
        </p:grpSp>
        <p:grpSp>
          <p:nvGrpSpPr>
            <p:cNvPr id="28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8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了解学校护理专业的特色</a:t>
                </a:r>
                <a:endParaRPr/>
              </a:p>
            </p:txBody>
          </p:sp>
          <p:sp>
            <p:nvSpPr>
              <p:cNvPr id="28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课程设置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：了解课程设置与教学方法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研究方向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：选择与自己兴趣相符的研究方向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实践机会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：了解实习、实训等实践环节</a:t>
                </a:r>
                <a:endParaRPr/>
              </a:p>
            </p:txBody>
          </p:sp>
        </p:grpSp>
        <p:grpSp>
          <p:nvGrpSpPr>
            <p:cNvPr id="28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8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参考排名与口碑</a:t>
                </a:r>
                <a:endParaRPr/>
              </a:p>
            </p:txBody>
          </p:sp>
          <p:sp>
            <p:nvSpPr>
              <p:cNvPr id="28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学校排名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：参考各类排名，如教育部排名等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毕业生口碑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：了解毕业生的就业情况与职业发展情况</a:t>
                </a:r>
                <a:endParaRPr/>
              </a:p>
            </p:txBody>
          </p:sp>
        </p:grpSp>
      </p:grpSp>
      <p:pic>
        <p:nvPicPr>
          <p:cNvPr id="28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如何评估目标学校的实力与特色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8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研究方向</a:t>
                </a:r>
                <a:endParaRPr/>
              </a:p>
            </p:txBody>
          </p:sp>
          <p:sp>
            <p:nvSpPr>
              <p:cNvPr id="2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：提高临床护理水平与技能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：从事护理教育工作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：提高护理服务质量与效率</a:t>
                </a:r>
                <a:endParaRPr/>
              </a:p>
            </p:txBody>
          </p:sp>
          <p:sp>
            <p:nvSpPr>
              <p:cNvPr id="2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课程设置</a:t>
                </a:r>
                <a:endParaRPr/>
              </a:p>
            </p:txBody>
          </p:sp>
          <p:sp>
            <p:nvSpPr>
              <p:cNvPr id="3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理论基础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：学习护理学相关理论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实践技能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：掌握临床护理技能与操作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：学习护理研究方法与论文写作</a:t>
                </a:r>
                <a:endParaRPr/>
              </a:p>
            </p:txBody>
          </p:sp>
          <p:sp>
            <p:nvSpPr>
              <p:cNvPr id="3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护理学专业研究方向与课程设置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11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12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13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分析个人兴趣与优势</a:t>
                </a:r>
                <a:endParaRPr/>
              </a:p>
            </p:txBody>
          </p:sp>
          <p:sp>
            <p:nvSpPr>
              <p:cNvPr id="31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兴趣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：选择自己喜欢的护理领域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优势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：发挥个人特长，提高职业竞争力</a:t>
                </a:r>
                <a:endParaRPr/>
              </a:p>
            </p:txBody>
          </p:sp>
        </p:grpSp>
        <p:grpSp>
          <p:nvGrpSpPr>
            <p:cNvPr id="316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17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了解专业发展前景</a:t>
                </a:r>
                <a:endParaRPr/>
              </a:p>
            </p:txBody>
          </p:sp>
          <p:sp>
            <p:nvSpPr>
              <p:cNvPr id="31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市场需求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：了解护理专业的就业前景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政策支持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：关注国家对护理专业的政策扶持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行业发展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：了解护理专业的发展趋势</a:t>
                </a:r>
                <a:endParaRPr/>
              </a:p>
            </p:txBody>
          </p:sp>
        </p:grpSp>
        <p:grpSp>
          <p:nvGrpSpPr>
            <p:cNvPr id="320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21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咨询导师与前辈</a:t>
                </a:r>
                <a:endParaRPr/>
              </a:p>
            </p:txBody>
          </p:sp>
          <p:sp>
            <p:nvSpPr>
              <p:cNvPr id="32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导师意见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：了解导师的研究方向与建议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前辈经验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：了解毕业生的职业发展情况与经验</a:t>
                </a:r>
                <a:endParaRPr/>
              </a:p>
            </p:txBody>
          </p:sp>
        </p:grpSp>
      </p:grpSp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如何根据个人兴趣和发展方向选择专业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9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护理考研备考时间安排与学习计划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分析个人学习能力与时间资源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：评估自己的学习效率与潜力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时间资源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：合理安排学习计划与工作时间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制定学习计划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长期计划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：如全年学习计划、阶段目标等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短期计划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：如每周学习计划、每日任务等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合理安排时间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高效学习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：提高学习效率，保证学习质量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适当休息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：合理安排休息时间，保持学习状态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调整计划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：根据实际情况调整学习计划与时间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制定合理的学习计划与时间安排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：保证工作质量与效率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：充分利用业余时间，提高学习效率</a:t>
                </a:r>
                <a:endParaRPr/>
              </a:p>
            </p:txBody>
          </p:sp>
          <p:sp>
            <p:nvSpPr>
              <p:cNvPr id="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合理安排工作时间与学习时间</a:t>
                </a:r>
                <a:endParaRPr/>
              </a:p>
            </p:txBody>
          </p:sp>
        </p:grpSp>
        <p:grpSp>
          <p:nvGrpSpPr>
            <p:cNvPr id="3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：合理安排工作时间与学习时间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：掌握有效的学习方法与技巧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学习动力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：树立学习目标，保持学习热情</a:t>
                </a:r>
                <a:endParaRPr/>
              </a:p>
            </p:txBody>
          </p:sp>
          <p:sp>
            <p:nvSpPr>
              <p:cNvPr id="3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提高工作效率与学习能力</a:t>
                </a:r>
                <a:endParaRPr/>
              </a:p>
            </p:txBody>
          </p:sp>
        </p:grpSp>
        <p:grpSp>
          <p:nvGrpSpPr>
            <p:cNvPr id="3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心态调整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：保持积极的心态，应对学习与工作的压力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：保持良好的作息时间，保证充足的睡眠</a:t>
                </a:r>
                <a:endParaRPr/>
              </a:p>
            </p:txBody>
          </p:sp>
          <p:sp>
            <p:nvSpPr>
              <p:cNvPr id="3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保持良好的心态与生活习惯</a:t>
                </a:r>
                <a:endParaRPr/>
              </a:p>
            </p:txBody>
          </p:sp>
        </p:grpSp>
      </p:grpSp>
      <p:pic>
        <p:nvPicPr>
          <p:cNvPr id="3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如何平衡工作与学习，提高学习效率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备考过程中的心理调适与压力管理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心理调适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保持自信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：相信自己有能力完成考研任务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合理预期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：设定合理的目标，避免过高或过低的期望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学会放松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：合理安排学习与生活，保持身心愉悦</a:t>
                </a:r>
                <a:endParaRPr/>
              </a:p>
            </p:txBody>
          </p:sp>
          <p:pic>
            <p:nvPicPr>
              <p:cNvPr id="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压力管理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压力识别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：了解自己的压力来源与症状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压力应对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：采取有效的应对策略，缓解压力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支持网络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：建立良好的支持网络，寻求帮助与支持</a:t>
                </a:r>
                <a:endParaRPr/>
              </a:p>
            </p:txBody>
          </p:sp>
          <p:pic>
            <p:nvPicPr>
              <p:cNvPr id="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https://d.book118.com/287156133152006043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护理考研规划经验分享：从择校到备考的完整指南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2024-09-17T21:13:17.154</cp:lastPrinted>
  <dcterms:created xsi:type="dcterms:W3CDTF">2024-09-17T13:13:17Z</dcterms:created>
  <dcterms:modified xsi:type="dcterms:W3CDTF">2024-09-17T13:13:19Z</dcterms:modified>
</cp:coreProperties>
</file>