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E4D61-FC22-49A1-8EE2-0213AB47E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0FB94-EF61-4DDF-9950-9739F5034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8547C-3D48-4047-9B9B-89FD99951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A18C8-F31E-4EFA-9B57-13193F659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447102-8FA4-4E93-BE0F-F1A9560AE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72158F-6FAB-4F71-B7DD-18ABCEAD8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9FAB93-6059-4E29-A233-B4E423203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8AAC79-1F62-45F9-A011-9B336369B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326BA5-79E4-44F2-A940-7769E2FC4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EC3CB-DCAA-4A5E-8D70-0D1EAD0D8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47D9F-C9CF-4572-ADAA-EA7857BEF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60116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护理安全隐患与防范措施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护理安全隐患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护理安全文化建设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护理安全监管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护理安全隐患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837" r="348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部分患者不遵守医嘱，不按时服药、不按时复诊，或不配合护理工作，增加了护理风险。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患者不遵医嘱行为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患者对疾病和护理知识缺乏了解，可能导致对护理操作的误解和抵触，影响护理效果。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患者自身认知不足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患者因素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部分护士经验不足或技能水平不高，可能导致护理操作失误或不当，增加安全隐患。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由于工作量大、工作时间长等因素，部分护士可能存在疲劳、紧张等问题，影响护理质量。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护士工作压力过大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护士专业技能不足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制度不完善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医院管理制度可能存在缺陷或不完善，导致护理工作流程不规范，增加安全隐患。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医院可能存在人力资源、设备、物资等资源配置不足的问题，影响护理工作的正常开展。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875" r="12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医院管理因素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组织护士参加护理技能、理论知识、法律法规等方面的培训，提高其专业水平。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00" r="17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加强护士职业道德教育，培养其责任心、同情心和爱心，提高护理服务质量。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提高护士与患者及其家属的沟通能力，减少因沟通不畅导致的护理安全隐患。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提高护士素质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建立完善的护理安全管理制度，明确各级护理人员的职责和工作流程。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完善安全管理制度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定期开展护理安全教育活动，提高全院护理人员的安全意识。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强化安全意识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对护理工作进行定期检查和评估，及时发现和纠正存在的安全隐患。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定期检查与评估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加强医院管理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完善护理制度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制定护理操作规范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制定详细的护理操作规范和流程，确保各项护理工作符合标准。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建立风险评估机制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对患者进行风险评估，制定个性化的护理计划，降低意外事件的发生率。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建立不良事件报告制度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鼓励护士积极报告不良事件，及时分析原因并采取改进措施。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护理安全文化建设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https://d.book118.com/287160116135006042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2024-09-16T04:21:24.877</cp:lastPrinted>
  <dcterms:created xsi:type="dcterms:W3CDTF">2024-09-15T20:21:24Z</dcterms:created>
  <dcterms:modified xsi:type="dcterms:W3CDTF">2024-09-15T20:21:26Z</dcterms:modified>
</cp:coreProperties>
</file>