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6157CA8-7C76-4011-9050-1881F2D7175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1C699-C4CB-4FA1-8E27-CDBCDB3AE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ABCD5-4783-46AB-B3A9-65FCE55CD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D7CFC-839C-4B6E-9984-A91347E40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8CB40-EF19-4587-856B-C30BDA02A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1C716-DAE4-43A5-B5CE-5E2075DDF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C74F54-2450-45BA-A511-C78497CCB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A8EAEE-8043-4B12-93E2-3FCD6DD72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356EC-AE2F-417A-AB3C-DA13DF88A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4A892-29C8-4F2C-AE5D-2795F62CB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6D995-656E-4648-BC21-E29160170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58687-6647-43FD-938A-8BF83E24C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B1DC49D-68E6-4C88-8EE8-EB98AA137C2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9E49DCC-5D90-4A6A-8933-B4942A92A92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6103504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空间设计行业竞争策略策划书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空间设计行业概况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竞争策略分析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竞争发展战略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市场营销策略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经营管理策略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空间设计行业概况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https://d.book118.com/287161035045006054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空间设计行业竞争策略策划书</vt:lpstr>
      <vt:lpstr>目录</vt:lpstr>
      <vt:lpstr>第1章 空间设计行业概况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2024-09-28T13:34:59.995</cp:lastPrinted>
  <dcterms:created xsi:type="dcterms:W3CDTF">2024-09-28T05:35:00Z</dcterms:created>
  <dcterms:modified xsi:type="dcterms:W3CDTF">2024-09-28T05:35:01Z</dcterms:modified>
</cp:coreProperties>
</file>