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E97F1-0E88-4472-A18D-5A1B63365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0B699-BEDA-4017-9AD3-79857FE76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4872F-E7D1-4104-8389-12AC6466A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082E07-2DDA-4C38-956D-798131A27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B3B91C-A8D0-438A-BC62-9421B3929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AA251A-50DF-492A-AEBA-D27A3C731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9F198D-8AD4-4676-945F-C6934A04A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F686A3-78B9-40CE-8702-22BDDCD82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B47DE5-B6CC-4348-96DA-5A0FD31F3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5DE35-0594-414A-989F-503164BC8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2A819-08FF-4643-8F30-1757EBEAC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6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650351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2024年日用清洁剂项目营销策划方案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市场分析与目标定位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产品策略与差异化优势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价格策略与促销活动设计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渠道拓展与运营管理优化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品牌传播与形象塑造战略部署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组织架构调整和团队建设方案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市场分析与目标定位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随着人们生活水平的提高，日用清洁剂行业规模不断扩大，市场需求持续增长。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环保意识的增强和技术的不断创新，推动日用清洁剂行业向绿色、高效、安全的方向发展。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行业内竞争激烈，市场集中度逐渐提高，品牌竞争成为主导。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根据消费者需求、消费能力、使用场景等因素，将市场细分为若干个子市场，针对不同子市场制定相应的营销策略。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根据企业自身优势和资源条件，选择适合的目标市场，并确定在目标市场中的竞争优势和品牌形象。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目标市场细分与定位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消费者需求洞察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消费者对日用清洁剂的需求呈现多元化、个性化、高品质化的趋势，注重产品的环保性、安全性、易用性以及性价比。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消费习惯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消费者对日用清洁剂的消费习惯因年龄、性别、地域等因素而异，企业需了解目标市场的消费习惯，制定相应的营销策略。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消费者心理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消费者在购买日用清洁剂时，受到价格、品牌、口碑等因素的影响，企业需深入了解消费者心理，提高品牌知名度和美誉度。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分析行业内主要竞争对手的市场份额、产品线、营销策略等，了解竞争对手的优势和劣势。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分析竞争对手的竞争策略，包括价格战、品牌战、渠道战等，制定相应的应对措施。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关注竞争对手的发展动态，及时调整自身的发展战略和营销策略，保持竞争优势。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产品策略与差异化优势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基础清洁产品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家居深度清洁产品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特殊用途清洁产品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绿色环保产品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产品线规划及定位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满足日常清洁需求，如洗衣液、洗手液等。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针对家居环境深度清洁，如厨房清洁剂、浴室清洁剂等。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针对特殊需求，如玻璃清洁剂、地板护理剂等。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强调环保理念，使用天然成分，减少化学残留。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299" b="1629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核心卖点提炼与传达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快速去除污渍，保持物品光亮如新。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不含有害化学成分，对皮肤无刺激，对环境友好。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采用独特的配方和科技，提供卓越的清洁效果。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包装设计人性化，使用方便，满足不同场景需求。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高效清洁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安全无害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独特配方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优质体验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使用更安全、更环保的成分，区别于传统清洁剂。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成分差异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提供卓越的清洁效果，比竞品更有效。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效果差异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提供更优质的体验，如更舒适的香味、更人性化的包装等。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体验差异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提供更具竞争力的价格，满足不同消费者需求。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价格差异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与竞品区别和优势展示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建立严格的质量检测体系，确保产品质量。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通过国际和国内相关认证，证明产品的安全性和有效性。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认证体系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承诺无条件退货、换货等售后服务，保障消费者权益。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品质保障和认证体系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价格策略与促销活动设计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根据产品成本和预期利润制定价格，以覆盖生产、分销和促销成本。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成本导向定价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根据市场需求和竞争状况制定价格，以保持竞争优势和满足消费者需求。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市场导向定价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运用数字、促销和限时优惠等手段，影响消费者心理，促进购买决策。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心理定价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根据市场变化、成本波动和销售情况，灵活调整价格，保持价格竞争力。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定价调整机制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定价策略制定及调整机制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提供直接折扣、满减优惠、组合优惠等，吸引消费者购买。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折扣促销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赠品促销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会员促销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新品推广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赠送相关产品或礼品，提高购买价值感，促进销售。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针对会员提供积分兑换、会员专享折扣等，增加客户忠诚度。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通过试用装、新品特惠等方式，吸引消费者尝试新产品。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促销活动类型选择及执行计划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与优质供应商建立长期合作关系，确保产品质量和供应稳定性。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与大型零售商合作，扩大销售渠道和提高市场覆盖率。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零售商合作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参与行业协会活动，加强与其他企业的交流与合作。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行业协会合作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与媒体机构合作，提高品牌知名度和曝光率。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媒体合作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合作伙伴关系建立和维护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https://d.book118.com/287165035111006034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2024-09-08T12:17:31.383</cp:lastPrinted>
  <dcterms:created xsi:type="dcterms:W3CDTF">2024-09-08T04:17:31Z</dcterms:created>
  <dcterms:modified xsi:type="dcterms:W3CDTF">2024-09-08T04:17:33Z</dcterms:modified>
</cp:coreProperties>
</file>