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4994200-4C21-474A-8ABC-DC7A3C7EDA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8C06B6-EC72-4345-B758-9479705890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B093ECF-AA10-4525-A5CD-857B1AD6CF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2E76CB9-976F-4EA3-9F9E-2FC92F594D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5EDBE9F-F608-4EB1-B321-0B9F89971E5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0F273AA-8486-4AF8-8BA1-4E3BD0DD6F3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948F339-E6AF-457A-9454-E2AA645BC1B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7D3BDB9-AAC0-4CCD-B232-8278177C47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E5DA3CE-B4FE-4ABE-97F8-790D9BC15F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1B0397-9DAA-4505-A187-BCE731B05C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1B646A-78E3-478B-8095-63E95D644E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7166014133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游乐园游客满意度与忠诚度研究</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游乐园游客满意度影响因素
 游乐园游客忠诚度影响因素
 游乐园游客满意度与忠诚度关系
 游乐园游客满意度测量模型
 游乐园游客忠诚度测量模型
 游乐园游客满意度与忠诚度提高策略
 游乐园游客满意度与忠诚度实证研究
 游乐园游客满意度与忠诚度管理方向</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游乐园游客满意度影响因素</a:t>
            </a:r>
          </a:p>
        </p:txBody>
      </p:sp>
      <p:sp>
        <p:nvSpPr>
          <p:cNvPr id="3" name="Subtitle 2"/>
          <p:cNvSpPr>
            <a:spLocks noGrp="1"/>
          </p:cNvSpPr>
          <p:nvPr>
            <p:ph type="subTitle" idx="1"/>
          </p:nvPr>
        </p:nvSpPr>
        <p:spPr/>
        <p:txBody>
          <a:bodyPr/>
          <a:lstStyle/>
          <a:p>
            <a:r>
              <a:t>游乐园游客满意度与忠诚度研究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游乐园游客满意度影响因素</a:t>
            </a:r>
          </a:p>
        </p:txBody>
      </p:sp>
      <p:sp>
        <p:nvSpPr>
          <p:cNvPr id="3" name="Text Placeholder 2"/>
          <p:cNvSpPr>
            <a:spLocks noGrp="1"/>
          </p:cNvSpPr>
          <p:nvPr>
            <p:ph type="body" idx="1"/>
          </p:nvPr>
        </p:nvSpPr>
        <p:spPr/>
        <p:txBody>
          <a:bodyPr/>
          <a:lstStyle/>
          <a:p>
            <a:r>
              <a:t>游客期望和需求</a:t>
            </a:r>
          </a:p>
        </p:txBody>
      </p:sp>
      <p:sp>
        <p:nvSpPr>
          <p:cNvPr id="4" name="Content Placeholder 3"/>
          <p:cNvSpPr>
            <a:spLocks noGrp="1"/>
          </p:cNvSpPr>
          <p:nvPr>
            <p:ph sz="half" idx="2"/>
          </p:nvPr>
        </p:nvSpPr>
        <p:spPr/>
        <p:txBody>
          <a:bodyPr/>
          <a:lstStyle/>
          <a:p>
            <a:r>
              <a:t>1. 游客在游乐园游玩前会形成一定的期望，这些期望影响着他们的满意度。</a:t>
            </a:r>
          </a:p>
          <a:p>
            <a:r>
              <a:t>2. 游客的需求不断变化，游乐园需要时刻关注游客的需求变化并做出相应的调整。</a:t>
            </a:r>
          </a:p>
          <a:p>
            <a:r>
              <a:t>3. 游乐园可以通过调查、访谈、问卷等方式了解游客的期望和需求。</a:t>
            </a:r>
          </a:p>
        </p:txBody>
      </p:sp>
      <p:sp>
        <p:nvSpPr>
          <p:cNvPr id="5" name="Text Placeholder 4"/>
          <p:cNvSpPr>
            <a:spLocks noGrp="1"/>
          </p:cNvSpPr>
          <p:nvPr>
            <p:ph type="body" idx="3"/>
          </p:nvPr>
        </p:nvSpPr>
        <p:spPr/>
        <p:txBody>
          <a:bodyPr/>
          <a:lstStyle/>
          <a:p>
            <a:r>
              <a:t>游乐园服务质量</a:t>
            </a:r>
          </a:p>
        </p:txBody>
      </p:sp>
      <p:sp>
        <p:nvSpPr>
          <p:cNvPr id="6" name="Content Placeholder 5"/>
          <p:cNvSpPr>
            <a:spLocks noGrp="1"/>
          </p:cNvSpPr>
          <p:nvPr>
            <p:ph sz="half" idx="4"/>
          </p:nvPr>
        </p:nvSpPr>
        <p:spPr/>
        <p:txBody>
          <a:bodyPr/>
          <a:lstStyle/>
          <a:p>
            <a:r>
              <a:t>1. 游乐园的服务质量是影响游客满意度的重要因素。</a:t>
            </a:r>
          </a:p>
          <a:p>
            <a:r>
              <a:t>2. 游乐园的服务质量包括员工的态度、服务效率、服务专业性等。</a:t>
            </a:r>
          </a:p>
          <a:p>
            <a:r>
              <a:t>3. 游乐园可以通过加强员工培训、提高服务效率、改善服务环境等方式提升服务质量。</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游乐园游客满意度影响因素</a:t>
            </a:r>
          </a:p>
        </p:txBody>
      </p:sp>
      <p:sp>
        <p:nvSpPr>
          <p:cNvPr id="3" name="Text Placeholder 2"/>
          <p:cNvSpPr>
            <a:spLocks noGrp="1"/>
          </p:cNvSpPr>
          <p:nvPr>
            <p:ph type="body" idx="1"/>
          </p:nvPr>
        </p:nvSpPr>
        <p:spPr/>
        <p:txBody>
          <a:bodyPr/>
          <a:lstStyle/>
          <a:p>
            <a:r>
              <a:t>游乐园设施和设备</a:t>
            </a:r>
          </a:p>
        </p:txBody>
      </p:sp>
      <p:sp>
        <p:nvSpPr>
          <p:cNvPr id="4" name="Content Placeholder 3"/>
          <p:cNvSpPr>
            <a:spLocks noGrp="1"/>
          </p:cNvSpPr>
          <p:nvPr>
            <p:ph sz="half" idx="2"/>
          </p:nvPr>
        </p:nvSpPr>
        <p:spPr/>
        <p:txBody>
          <a:bodyPr/>
          <a:lstStyle/>
          <a:p>
            <a:r>
              <a:t>1. 游乐园的设施和设备是游客游玩的关键，也是影响满意度的重要因素。</a:t>
            </a:r>
          </a:p>
          <a:p>
            <a:r>
              <a:t>2. 游乐园的设施和设备必须安全、可靠、有趣。</a:t>
            </a:r>
          </a:p>
          <a:p>
            <a:r>
              <a:t>3. 游乐园可以通过更新换代设施和设备、增加新项目、保持设施和设备的清洁和安全等方式提升游客满意度。</a:t>
            </a:r>
          </a:p>
        </p:txBody>
      </p:sp>
      <p:sp>
        <p:nvSpPr>
          <p:cNvPr id="5" name="Text Placeholder 4"/>
          <p:cNvSpPr>
            <a:spLocks noGrp="1"/>
          </p:cNvSpPr>
          <p:nvPr>
            <p:ph type="body" idx="3"/>
          </p:nvPr>
        </p:nvSpPr>
        <p:spPr/>
        <p:txBody>
          <a:bodyPr/>
          <a:lstStyle/>
          <a:p>
            <a:r>
              <a:t>游乐园价格</a:t>
            </a:r>
          </a:p>
        </p:txBody>
      </p:sp>
      <p:sp>
        <p:nvSpPr>
          <p:cNvPr id="6" name="Content Placeholder 5"/>
          <p:cNvSpPr>
            <a:spLocks noGrp="1"/>
          </p:cNvSpPr>
          <p:nvPr>
            <p:ph sz="half" idx="4"/>
          </p:nvPr>
        </p:nvSpPr>
        <p:spPr/>
        <p:txBody>
          <a:bodyPr/>
          <a:lstStyle/>
          <a:p>
            <a:r>
              <a:t>1. 游乐园的价格是影响游客满意度的重要因素。</a:t>
            </a:r>
          </a:p>
          <a:p>
            <a:r>
              <a:t>2. 游乐园的价格必须合理、公道。</a:t>
            </a:r>
          </a:p>
          <a:p>
            <a:r>
              <a:t>3. 游乐园可以通过提供折扣、优惠券、会员卡等方式降低游客的消费成本，提升游客满意度。</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游乐园游客满意度影响因素</a:t>
            </a:r>
          </a:p>
        </p:txBody>
      </p:sp>
      <p:sp>
        <p:nvSpPr>
          <p:cNvPr id="3" name="Text Placeholder 2"/>
          <p:cNvSpPr>
            <a:spLocks noGrp="1"/>
          </p:cNvSpPr>
          <p:nvPr>
            <p:ph type="body" idx="1"/>
          </p:nvPr>
        </p:nvSpPr>
        <p:spPr/>
        <p:txBody>
          <a:bodyPr/>
          <a:lstStyle/>
          <a:p>
            <a:r>
              <a:t>游乐园氛围</a:t>
            </a:r>
          </a:p>
        </p:txBody>
      </p:sp>
      <p:sp>
        <p:nvSpPr>
          <p:cNvPr id="4" name="Content Placeholder 3"/>
          <p:cNvSpPr>
            <a:spLocks noGrp="1"/>
          </p:cNvSpPr>
          <p:nvPr>
            <p:ph sz="half" idx="2"/>
          </p:nvPr>
        </p:nvSpPr>
        <p:spPr/>
        <p:txBody>
          <a:bodyPr/>
          <a:lstStyle/>
          <a:p>
            <a:r>
              <a:t>1. 游乐园的氛围是影响游客满意度的重要因素。</a:t>
            </a:r>
          </a:p>
          <a:p>
            <a:r>
              <a:t>2. 游乐园的氛围包括音乐、灯光、装饰等。</a:t>
            </a:r>
          </a:p>
          <a:p>
            <a:r>
              <a:t>3. 游乐园可以通过营造欢乐、轻松、愉悦的氛围提升游客满意度。</a:t>
            </a:r>
          </a:p>
        </p:txBody>
      </p:sp>
      <p:sp>
        <p:nvSpPr>
          <p:cNvPr id="5" name="Text Placeholder 4"/>
          <p:cNvSpPr>
            <a:spLocks noGrp="1"/>
          </p:cNvSpPr>
          <p:nvPr>
            <p:ph type="body" idx="3"/>
          </p:nvPr>
        </p:nvSpPr>
        <p:spPr/>
        <p:txBody>
          <a:bodyPr/>
          <a:lstStyle/>
          <a:p>
            <a:r>
              <a:t>游乐园管理</a:t>
            </a:r>
          </a:p>
        </p:txBody>
      </p:sp>
      <p:sp>
        <p:nvSpPr>
          <p:cNvPr id="6" name="Content Placeholder 5"/>
          <p:cNvSpPr>
            <a:spLocks noGrp="1"/>
          </p:cNvSpPr>
          <p:nvPr>
            <p:ph sz="half" idx="4"/>
          </p:nvPr>
        </p:nvSpPr>
        <p:spPr/>
        <p:txBody>
          <a:bodyPr/>
          <a:lstStyle/>
          <a:p>
            <a:r>
              <a:t>1. 游乐园的管理是影响游客满意度的重要因素。</a:t>
            </a:r>
          </a:p>
          <a:p>
            <a:r>
              <a:t>2. 游乐园的管理包括人员管理、财务管理、营销管理等。</a:t>
            </a:r>
          </a:p>
          <a:p>
            <a:r>
              <a:t>3. 游乐园可以通过加强人员管理、提高财务管理效率、改善营销策略等方式提升游客满意度。</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游乐园游客忠诚度影响因素</a:t>
            </a:r>
          </a:p>
        </p:txBody>
      </p:sp>
      <p:sp>
        <p:nvSpPr>
          <p:cNvPr id="3" name="Subtitle 2"/>
          <p:cNvSpPr>
            <a:spLocks noGrp="1"/>
          </p:cNvSpPr>
          <p:nvPr>
            <p:ph type="subTitle" idx="1"/>
          </p:nvPr>
        </p:nvSpPr>
        <p:spPr/>
        <p:txBody>
          <a:bodyPr/>
          <a:lstStyle/>
          <a:p>
            <a:r>
              <a:t>游乐园游客满意度与忠诚度研究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游乐园游客忠诚度影响因素</a:t>
            </a:r>
          </a:p>
        </p:txBody>
      </p:sp>
      <p:sp>
        <p:nvSpPr>
          <p:cNvPr id="3" name="Text Placeholder 2"/>
          <p:cNvSpPr>
            <a:spLocks noGrp="1"/>
          </p:cNvSpPr>
          <p:nvPr>
            <p:ph type="body" idx="1"/>
          </p:nvPr>
        </p:nvSpPr>
        <p:spPr/>
        <p:txBody>
          <a:bodyPr/>
          <a:lstStyle/>
          <a:p>
            <a:r>
              <a:t>游客体验与满意度</a:t>
            </a:r>
          </a:p>
        </p:txBody>
      </p:sp>
      <p:sp>
        <p:nvSpPr>
          <p:cNvPr id="4" name="Content Placeholder 3"/>
          <p:cNvSpPr>
            <a:spLocks noGrp="1"/>
          </p:cNvSpPr>
          <p:nvPr>
            <p:ph sz="half" idx="2"/>
          </p:nvPr>
        </p:nvSpPr>
        <p:spPr/>
        <p:txBody>
          <a:bodyPr/>
          <a:lstStyle/>
          <a:p>
            <a:r>
              <a:t>1. 游客在游乐园的整体体验和满意度对忠诚度的影响至关重要。</a:t>
            </a:r>
          </a:p>
          <a:p>
            <a:r>
              <a:t>2. 优质的游客体验包括了游乐设施的质量、工作人员的服务态度、园区环境的清洁程度、餐饮服务的水平以及游乐园的整体氛围等方面。</a:t>
            </a:r>
          </a:p>
          <a:p>
            <a:r>
              <a:t>3. 提高游客满意度的关键在于了解游客的需求和期望，并提供超出游客预期的服务和体验，例如提供个性化服务、减少排队时间以及提供更多互动性和沉浸式体验。</a:t>
            </a:r>
          </a:p>
        </p:txBody>
      </p:sp>
      <p:sp>
        <p:nvSpPr>
          <p:cNvPr id="5" name="Text Placeholder 4"/>
          <p:cNvSpPr>
            <a:spLocks noGrp="1"/>
          </p:cNvSpPr>
          <p:nvPr>
            <p:ph type="body" idx="3"/>
          </p:nvPr>
        </p:nvSpPr>
        <p:spPr/>
        <p:txBody>
          <a:bodyPr/>
          <a:lstStyle/>
          <a:p>
            <a:r>
              <a:t>服务质量</a:t>
            </a:r>
          </a:p>
        </p:txBody>
      </p:sp>
      <p:sp>
        <p:nvSpPr>
          <p:cNvPr id="6" name="Content Placeholder 5"/>
          <p:cNvSpPr>
            <a:spLocks noGrp="1"/>
          </p:cNvSpPr>
          <p:nvPr>
            <p:ph sz="half" idx="4"/>
          </p:nvPr>
        </p:nvSpPr>
        <p:spPr/>
        <p:txBody>
          <a:bodyPr/>
          <a:lstStyle/>
          <a:p>
            <a:r>
              <a:t>1. 服务质量是游乐园忠诚度的决定性因素之一。</a:t>
            </a:r>
          </a:p>
          <a:p>
            <a:r>
              <a:t>2. 游客对游乐园工作人员的服务态度、专业知识和乐于助人的程度有着较高的期望。</a:t>
            </a:r>
          </a:p>
          <a:p>
            <a:r>
              <a:t>3. 优质的服务质量可以提高游客的满意度和忠诚度，从而增加游客的重复访问率和口碑传播。</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游乐园游客忠诚度影响因素</a:t>
            </a:r>
          </a:p>
        </p:txBody>
      </p:sp>
      <p:sp>
        <p:nvSpPr>
          <p:cNvPr id="3" name="Text Placeholder 2"/>
          <p:cNvSpPr>
            <a:spLocks noGrp="1"/>
          </p:cNvSpPr>
          <p:nvPr>
            <p:ph type="body" idx="1"/>
          </p:nvPr>
        </p:nvSpPr>
        <p:spPr/>
        <p:txBody>
          <a:bodyPr/>
          <a:lstStyle/>
          <a:p>
            <a:r>
              <a:t>价值感知</a:t>
            </a:r>
          </a:p>
        </p:txBody>
      </p:sp>
      <p:sp>
        <p:nvSpPr>
          <p:cNvPr id="4" name="Content Placeholder 3"/>
          <p:cNvSpPr>
            <a:spLocks noGrp="1"/>
          </p:cNvSpPr>
          <p:nvPr>
            <p:ph sz="half" idx="2"/>
          </p:nvPr>
        </p:nvSpPr>
        <p:spPr/>
        <p:txBody>
          <a:bodyPr/>
          <a:lstStyle/>
          <a:p>
            <a:r>
              <a:t>1. 游客对游乐园门票价格、游乐设施的质量、餐饮服务的水平以及整体体验的价值感知对忠诚度有显著影响。</a:t>
            </a:r>
          </a:p>
          <a:p>
            <a:r>
              <a:t>2. 游客希望在游乐园获得物有所值的体验，并认为门票价格与游乐园提供的服务和体验相匹配。</a:t>
            </a:r>
          </a:p>
          <a:p>
            <a:r>
              <a:t>3. 游乐园可以通过提供折扣、促销以及会员卡等优惠措施来提升游客的价值感知，从而提高游客的忠诚度。</a:t>
            </a:r>
          </a:p>
        </p:txBody>
      </p:sp>
      <p:sp>
        <p:nvSpPr>
          <p:cNvPr id="5" name="Text Placeholder 4"/>
          <p:cNvSpPr>
            <a:spLocks noGrp="1"/>
          </p:cNvSpPr>
          <p:nvPr>
            <p:ph type="body" idx="3"/>
          </p:nvPr>
        </p:nvSpPr>
        <p:spPr/>
        <p:txBody>
          <a:bodyPr/>
          <a:lstStyle/>
          <a:p>
            <a:r>
              <a:t>品牌形象和声誉</a:t>
            </a:r>
          </a:p>
        </p:txBody>
      </p:sp>
      <p:sp>
        <p:nvSpPr>
          <p:cNvPr id="6" name="Content Placeholder 5"/>
          <p:cNvSpPr>
            <a:spLocks noGrp="1"/>
          </p:cNvSpPr>
          <p:nvPr>
            <p:ph sz="half" idx="4"/>
          </p:nvPr>
        </p:nvSpPr>
        <p:spPr/>
        <p:txBody>
          <a:bodyPr/>
          <a:lstStyle/>
          <a:p>
            <a:r>
              <a:t>1. 游乐园的品牌形象和声誉在塑造游客忠诚度方面发挥着重要作用。</a:t>
            </a:r>
          </a:p>
          <a:p>
            <a:r>
              <a:t>2. 良好的品牌形象和声誉可以吸引游客并提升游客的忠诚度。</a:t>
            </a:r>
          </a:p>
          <a:p>
            <a:r>
              <a:t>3. 游乐园可以通过提供高质量的服务、保持良好的口碑以及积极的营销活动来建立和维护积极的品牌形象和声誉。</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游乐园游客忠诚度影响因素</a:t>
            </a:r>
          </a:p>
        </p:txBody>
      </p:sp>
      <p:sp>
        <p:nvSpPr>
          <p:cNvPr id="3" name="Text Placeholder 2"/>
          <p:cNvSpPr>
            <a:spLocks noGrp="1"/>
          </p:cNvSpPr>
          <p:nvPr>
            <p:ph type="body" idx="1"/>
          </p:nvPr>
        </p:nvSpPr>
        <p:spPr/>
        <p:txBody>
          <a:bodyPr/>
          <a:lstStyle/>
          <a:p>
            <a:r>
              <a:t>社交媒体互动</a:t>
            </a:r>
          </a:p>
        </p:txBody>
      </p:sp>
      <p:sp>
        <p:nvSpPr>
          <p:cNvPr id="4" name="Content Placeholder 3"/>
          <p:cNvSpPr>
            <a:spLocks noGrp="1"/>
          </p:cNvSpPr>
          <p:nvPr>
            <p:ph sz="half" idx="2"/>
          </p:nvPr>
        </p:nvSpPr>
        <p:spPr/>
        <p:txBody>
          <a:bodyPr/>
          <a:lstStyle/>
          <a:p>
            <a:r>
              <a:t>1. 社交媒体平台为游乐园与游客互动并建立关系提供了新的渠道。</a:t>
            </a:r>
          </a:p>
          <a:p>
            <a:r>
              <a:t>2. 游乐园可以通过社交媒体平台分享园区信息、活动预告以及游客体验，从而提高游客的参与度和忠诚度。</a:t>
            </a:r>
          </a:p>
          <a:p>
            <a:r>
              <a:t>3. 社交媒体互动还可以帮助游乐园收集游客的反馈并快速响应游客的投诉和问题，从而提高游客的满意度和忠诚度。</a:t>
            </a:r>
          </a:p>
        </p:txBody>
      </p:sp>
      <p:sp>
        <p:nvSpPr>
          <p:cNvPr id="5" name="Text Placeholder 4"/>
          <p:cNvSpPr>
            <a:spLocks noGrp="1"/>
          </p:cNvSpPr>
          <p:nvPr>
            <p:ph type="body" idx="3"/>
          </p:nvPr>
        </p:nvSpPr>
        <p:spPr/>
        <p:txBody>
          <a:bodyPr/>
          <a:lstStyle/>
          <a:p>
            <a:r>
              <a:t>个性化营销</a:t>
            </a:r>
          </a:p>
        </p:txBody>
      </p:sp>
      <p:sp>
        <p:nvSpPr>
          <p:cNvPr id="6" name="Content Placeholder 5"/>
          <p:cNvSpPr>
            <a:spLocks noGrp="1"/>
          </p:cNvSpPr>
          <p:nvPr>
            <p:ph sz="half" idx="4"/>
          </p:nvPr>
        </p:nvSpPr>
        <p:spPr/>
        <p:txBody>
          <a:bodyPr/>
          <a:lstStyle/>
          <a:p>
            <a:r>
              <a:t>1. 个性化营销可以帮助游乐园更好地了解游客的喜好和需求，并提供有针对性的营销活动。</a:t>
            </a:r>
          </a:p>
          <a:p>
            <a:r>
              <a:t>2. 个性化营销可以提高营销活动的有效性和效率，从而降低营销成本并提高营销投资回报率。</a:t>
            </a:r>
          </a:p>
          <a:p>
            <a:r>
              <a:t>3. 游乐园可以通过收集游客的数据、分析游客的行为并建立客户关系管理系统来实现个性化营销。</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游乐园游客满意度与忠诚度关系</a:t>
            </a:r>
          </a:p>
        </p:txBody>
      </p:sp>
      <p:sp>
        <p:nvSpPr>
          <p:cNvPr id="3" name="Subtitle 2"/>
          <p:cNvSpPr>
            <a:spLocks noGrp="1"/>
          </p:cNvSpPr>
          <p:nvPr>
            <p:ph type="subTitle" idx="1"/>
          </p:nvPr>
        </p:nvSpPr>
        <p:spPr/>
        <p:txBody>
          <a:bodyPr/>
          <a:lstStyle/>
          <a:p>
            <a:r>
              <a:t>游乐园游客满意度与忠诚度研究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游乐园游客满意度与忠诚度关系</a:t>
            </a:r>
          </a:p>
        </p:txBody>
      </p:sp>
      <p:sp>
        <p:nvSpPr>
          <p:cNvPr id="3" name="Text Placeholder 2"/>
          <p:cNvSpPr>
            <a:spLocks noGrp="1"/>
          </p:cNvSpPr>
          <p:nvPr>
            <p:ph type="body" idx="1"/>
          </p:nvPr>
        </p:nvSpPr>
        <p:spPr/>
        <p:txBody>
          <a:bodyPr/>
          <a:lstStyle/>
          <a:p>
            <a:r>
              <a:t>游客满意度与忠诚度之间关系的关键因素</a:t>
            </a:r>
          </a:p>
        </p:txBody>
      </p:sp>
      <p:sp>
        <p:nvSpPr>
          <p:cNvPr id="4" name="Content Placeholder 3"/>
          <p:cNvSpPr>
            <a:spLocks noGrp="1"/>
          </p:cNvSpPr>
          <p:nvPr>
            <p:ph sz="half" idx="2"/>
          </p:nvPr>
        </p:nvSpPr>
        <p:spPr/>
        <p:txBody>
          <a:bodyPr/>
          <a:lstStyle/>
          <a:p>
            <a:r>
              <a:t>1. 满意度与忠诚度之间存在正相关关系，满意度的提高将会导致忠诚度的增加。</a:t>
            </a:r>
          </a:p>
          <a:p>
            <a:r>
              <a:t>2. 影响游客满意度与忠诚度关系的关键因素包括：园区设施、游乐项目、服务质量、价格、促销活动等。</a:t>
            </a:r>
          </a:p>
          <a:p>
            <a:r>
              <a:t>3. 满意度与忠诚度的关系是动态变化的，受时间、环境、个人差异等因素的影响。</a:t>
            </a:r>
          </a:p>
        </p:txBody>
      </p:sp>
      <p:sp>
        <p:nvSpPr>
          <p:cNvPr id="5" name="Text Placeholder 4"/>
          <p:cNvSpPr>
            <a:spLocks noGrp="1"/>
          </p:cNvSpPr>
          <p:nvPr>
            <p:ph type="body" idx="3"/>
          </p:nvPr>
        </p:nvSpPr>
        <p:spPr/>
        <p:txBody>
          <a:bodyPr/>
          <a:lstStyle/>
          <a:p>
            <a:r>
              <a:t>忠诚度对游乐园经营的影响</a:t>
            </a:r>
          </a:p>
        </p:txBody>
      </p:sp>
      <p:sp>
        <p:nvSpPr>
          <p:cNvPr id="6" name="Content Placeholder 5"/>
          <p:cNvSpPr>
            <a:spLocks noGrp="1"/>
          </p:cNvSpPr>
          <p:nvPr>
            <p:ph sz="half" idx="4"/>
          </p:nvPr>
        </p:nvSpPr>
        <p:spPr/>
        <p:txBody>
          <a:bodyPr/>
          <a:lstStyle/>
          <a:p>
            <a:r>
              <a:t>1. 游乐园忠诚度对企业的收入、利润和市场份额有积极影响。</a:t>
            </a:r>
          </a:p>
          <a:p>
            <a:r>
              <a:t>2. 忠诚度高的游客比不忠诚的游客更倾向于重复访问、推荐他人访问、支付更高的价格。</a:t>
            </a:r>
          </a:p>
          <a:p>
            <a:r>
              <a:t>3. 忠诚度可以帮助游乐园应对竞争、经济波动和其他外部环境变化。</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游乐园游客满意度与忠诚度关系</a:t>
            </a:r>
          </a:p>
        </p:txBody>
      </p:sp>
      <p:sp>
        <p:nvSpPr>
          <p:cNvPr id="3" name="Text Placeholder 2"/>
          <p:cNvSpPr>
            <a:spLocks noGrp="1"/>
          </p:cNvSpPr>
          <p:nvPr>
            <p:ph type="body" idx="1"/>
          </p:nvPr>
        </p:nvSpPr>
        <p:spPr/>
        <p:txBody>
          <a:bodyPr/>
          <a:lstStyle/>
          <a:p>
            <a:r>
              <a:t>维持和提高忠诚度的策略</a:t>
            </a:r>
          </a:p>
        </p:txBody>
      </p:sp>
      <p:sp>
        <p:nvSpPr>
          <p:cNvPr id="4" name="Content Placeholder 3"/>
          <p:cNvSpPr>
            <a:spLocks noGrp="1"/>
          </p:cNvSpPr>
          <p:nvPr>
            <p:ph sz="half" idx="2"/>
          </p:nvPr>
        </p:nvSpPr>
        <p:spPr/>
        <p:txBody>
          <a:bodyPr/>
          <a:lstStyle/>
          <a:p>
            <a:r>
              <a:t>1. 注重游乐园设施和游乐项目的维护和更新，提高游客的满意度和愉悦感。</a:t>
            </a:r>
          </a:p>
          <a:p>
            <a:r>
              <a:t>2. 提供优质的服务，包括友好的工作人员、及时的回应、解决投诉的效率等。</a:t>
            </a:r>
          </a:p>
          <a:p>
            <a:r>
              <a:t>3. 针对不同类型的游客群体，提供个性化的营销和促销活动，增强游客的参与感和认同感。</a:t>
            </a:r>
          </a:p>
          <a:p>
            <a:r>
              <a:t>4. 通过社交媒体、在线评论平台等方式收集游客反馈，并及时作出改进和调整。</a:t>
            </a:r>
          </a:p>
        </p:txBody>
      </p:sp>
      <p:sp>
        <p:nvSpPr>
          <p:cNvPr id="5" name="Text Placeholder 4"/>
          <p:cNvSpPr>
            <a:spLocks noGrp="1"/>
          </p:cNvSpPr>
          <p:nvPr>
            <p:ph type="body" idx="3"/>
          </p:nvPr>
        </p:nvSpPr>
        <p:spPr/>
        <p:txBody>
          <a:bodyPr/>
          <a:lstStyle/>
          <a:p>
            <a:r>
              <a:t>游乐园游客满意度与忠诚度研究的最新趋势</a:t>
            </a:r>
          </a:p>
        </p:txBody>
      </p:sp>
      <p:sp>
        <p:nvSpPr>
          <p:cNvPr id="6" name="Content Placeholder 5"/>
          <p:cNvSpPr>
            <a:spLocks noGrp="1"/>
          </p:cNvSpPr>
          <p:nvPr>
            <p:ph sz="half" idx="4"/>
          </p:nvPr>
        </p:nvSpPr>
        <p:spPr/>
        <p:txBody>
          <a:bodyPr/>
          <a:lstStyle/>
          <a:p>
            <a:r>
              <a:t>1. 游乐园游客满意度和忠诚度研究越来越关注游客的个性化需求和差异化体验，以实现更加精准的营销和管理决策。</a:t>
            </a:r>
          </a:p>
          <a:p>
            <a:r>
              <a:t>2. 新技术，如人工智能、大数据和物联网，正在被用于收集和分析游客数据，以更好地了解游客的行为和偏好，并提供更个性化的服务。</a:t>
            </a:r>
          </a:p>
          <a:p>
            <a:r>
              <a:t>3. 游乐园游客满意度和忠诚度研究的焦点正在从传统的满意度调查转向更全面的方法，如净推荐值、客户努力值等，以更好地衡量游客的忠诚度和积极性。</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游乐园游客满意度与忠诚度关系</a:t>
            </a:r>
          </a:p>
        </p:txBody>
      </p:sp>
      <p:sp>
        <p:nvSpPr>
          <p:cNvPr id="3" name="Text Placeholder 2"/>
          <p:cNvSpPr>
            <a:spLocks noGrp="1"/>
          </p:cNvSpPr>
          <p:nvPr>
            <p:ph type="body" idx="1"/>
          </p:nvPr>
        </p:nvSpPr>
        <p:spPr/>
        <p:txBody>
          <a:bodyPr/>
          <a:lstStyle/>
          <a:p>
            <a:r>
              <a:t>游乐园游客满意度与忠诚度研究的未来发展方向</a:t>
            </a:r>
          </a:p>
        </p:txBody>
      </p:sp>
      <p:sp>
        <p:nvSpPr>
          <p:cNvPr id="4" name="Content Placeholder 3"/>
          <p:cNvSpPr>
            <a:spLocks noGrp="1"/>
          </p:cNvSpPr>
          <p:nvPr>
            <p:ph sz="half" idx="2"/>
          </p:nvPr>
        </p:nvSpPr>
        <p:spPr/>
        <p:txBody>
          <a:bodyPr/>
          <a:lstStyle/>
          <a:p>
            <a:r>
              <a:t>1. 游乐园游客满意度和忠诚度研究将更加注重游客的个性化需求和差异化体验，以实现更加精准的营销和管理决策。</a:t>
            </a:r>
          </a:p>
          <a:p>
            <a:r>
              <a:t>2. 新技术，如人工智能、大数据和物联网，将继续在游乐园游客满意度和忠诚度研究中发挥重要作用，帮助游乐园更好地了解游客的行为和偏好，并提供更个性化的服务。</a:t>
            </a:r>
          </a:p>
          <a:p>
            <a:r>
              <a:t>3. 游乐园游客满意度和忠诚度研究将与其他学科，如心理学、行为经济学和社会学等，进行交叉融合，以提供更全面的理论框架和研究方法。</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游乐园游客满意度测量模型</a:t>
            </a:r>
          </a:p>
        </p:txBody>
      </p:sp>
      <p:sp>
        <p:nvSpPr>
          <p:cNvPr id="3" name="Subtitle 2"/>
          <p:cNvSpPr>
            <a:spLocks noGrp="1"/>
          </p:cNvSpPr>
          <p:nvPr>
            <p:ph type="subTitle" idx="1"/>
          </p:nvPr>
        </p:nvSpPr>
        <p:spPr/>
        <p:txBody>
          <a:bodyPr/>
          <a:lstStyle/>
          <a:p>
            <a:r>
              <a:t>游乐园游客满意度与忠诚度研究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https://d.book118.com/287166014133006051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游乐园游客满意度影响因素</vt:lpstr>
      <vt:lpstr> 游乐园游客满意度影响因素</vt:lpstr>
      <vt:lpstr> 游乐园游客满意度影响因素</vt:lpstr>
      <vt:lpstr> 游乐园游客满意度影响因素</vt:lpstr>
      <vt:lpstr> 游乐园游客忠诚度影响因素</vt:lpstr>
      <vt:lpstr> 游乐园游客忠诚度影响因素</vt:lpstr>
      <vt:lpstr> 游乐园游客忠诚度影响因素</vt:lpstr>
      <vt:lpstr> 游乐园游客忠诚度影响因素</vt:lpstr>
      <vt:lpstr> 游乐园游客满意度与忠诚度关系</vt:lpstr>
      <vt:lpstr> 游乐园游客满意度与忠诚度关系</vt:lpstr>
      <vt:lpstr> 游乐园游客满意度与忠诚度关系</vt:lpstr>
      <vt:lpstr> 游乐园游客满意度与忠诚度关系</vt:lpstr>
      <vt:lpstr> 游乐园游客满意度测量模型</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2024-09-24T23:20:19.635</cp:lastPrinted>
  <dcterms:created xsi:type="dcterms:W3CDTF">2024-09-24T15:20:19Z</dcterms:created>
  <dcterms:modified xsi:type="dcterms:W3CDTF">2024-09-24T15:20:21Z</dcterms:modified>
</cp:coreProperties>
</file>