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350299-4DAE-4341-995D-667F93EEA9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C29538-0259-43E6-8196-35763EF957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E75139-A7DD-429F-9902-8ADA3F0B00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CDE3CB-5131-42E9-A33F-ECCC634A00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9F47D24-81A9-4960-8DBF-B888FAE2F1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14F16BF-FE60-4A18-A1B5-D2A258C267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14FF08B-CBF3-42BE-842A-297FB522B7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518558-8439-489C-8B5B-C42030A764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1F9593-71E8-4D14-AF80-C14B7EF38B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2081C7-46C1-4A62-B34A-0AA59656A8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2F00E1-6BB1-4DB4-8645-27D87E7096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7201166041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心理危机评估对大规模事故跟踪的意义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78147" y="3109993"/>
            <a:ext cx="28098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01506" y="3109993"/>
            <a:ext cx="30765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2024-01-14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心理危机评估的概念和作用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大规模事故对个体的心理影响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心理危机评估在大规模事故跟踪中的意义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心理危机评估的实践应用和挑战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结论和建议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917" b="2917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大规模事故往往引发广泛的社会心理危机，心理危机评估有助于及时识别和应对这些危机，减轻事故对人们心理健康的负面影响。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应对社会心理危机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心理危机评估是应急救援体系的重要组成部分，通过评估可以为救援工作提供科学依据，提高救援效率和质量。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完善应急救援体系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大规模事故对社会稳定和恢复造成巨大挑战，心理危机评估有助于了解人们的心理需求和问题，为政府和社会组织提供有针对性的支持和帮助。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促进社会稳定和恢复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大规模事故是指造成大量人员伤亡、财产损失或环境破坏的突发事件，如自然灾害、工业事故、交通事故等。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大规模事故不仅对人们的生命安全造成威胁，还会对人们的心理健康产生深远影响，如创伤后应激障碍、抑郁症等。此外，事故还可能破坏社会秩序和稳定，导致长期的心理社会问题。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大规模事故的定义和影响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心理危机评估的概念和作用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心理危机评估的定义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心理危机评估是一种专业的心理学方法，用于评估个体在经历大规模事故、自然灾害、战争等极端压力或创伤事件时的心理状态。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评估个体在面临重大压力或创伤事件时的心理状态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该评估旨在及时发现并处理受影响者可能出现的各种心理问题，如创伤后应激障碍（PTSD）、抑郁症、焦虑症等。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识别和处理潜在的心理问题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提供及时的心理支持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通过心理危机评估，可以迅速识别出需要心理支持的个体，为他们提供及时的情感支持和心理干预，减轻心理压力和痛苦。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4667" r="14667"/>
          <a:stretch>
            <a:fillRect/>
          </a:stretch>
        </p:blipFill>
        <p:spPr>
          <a:xfrm>
            <a:off x="-344549" y="2654723"/>
            <a:ext cx="3468837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预防心理问题的恶化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及早发现和干预心理问题，可以防止其进一步恶化，减少长期的心理创伤和负面影响。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促进个体恢复和适应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心理危机评估不仅关注当前的心理状态，还着眼于个体的恢复和适应能力。通过评估结果，可以制定个性化的心理康复计划，帮助受影响者重新建立积极的生活态度和应对策略。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心理危机评估的作用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问卷调查法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使用标准化的问卷或量表，收集受影响者的心理症状、情绪状态、生活质量等方面的信息。这种方法适用于大规模筛查和初步评估。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临床访谈法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通过与受影响者进行面对面的深入访谈，了解其详细的心理历程、情感反应和应对方式。这种方法可以提供更全面、深入的信息，但需要专业的心理学背景和技能。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观察法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通过观察受影响者的行为表现、情绪反应和社交互动等方面，了解其心理状态。这种方法可以在自然环境下进行，但需要敏锐的洞察力和专业的分析技巧。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心理危机评估的常用方法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大规模事故对个体的心理影响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反复回忆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事故受害者可能经常无意识地回忆起事故场景，造成严重的心理困扰。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噩梦和失眠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受害者可能经常做与事故相关的噩梦，并出现失眠症状。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情感麻木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受害者可能感到情感麻木，对日常活动失去兴趣，甚至与家人和朋友疏远。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创伤后应激障碍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受害者可能感到过度焦虑和紧张，担心类似事故再次发生。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过度焦虑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抑郁症状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愤怒和易怒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受害者可能出现抑郁症状，如持续的情绪低落、丧失兴趣和活力等。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受害者可能感到愤怒和易怒，对周围的人和事产生不满和敌意。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焦虑、抑郁等情绪问题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https://d.book118.com/287201166041006040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9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2024-09-12T14:05:25.067</cp:lastPrinted>
  <dcterms:created xsi:type="dcterms:W3CDTF">2024-09-12T06:05:25Z</dcterms:created>
  <dcterms:modified xsi:type="dcterms:W3CDTF">2024-09-12T06:05:27Z</dcterms:modified>
</cp:coreProperties>
</file>