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C92B8-4E85-4E86-B8B6-6A8F57FD0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40267-A4AE-4EC8-9598-9D8828006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F5DED-C72C-476A-B346-2D84C9C7C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DE0E2-A657-4528-8F9A-1F9F1ED91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C6981C-DBBC-4736-A1FD-EC109DA1F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C7B8F-0C5E-4147-B229-79080B69D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A63644-A4F5-4949-91D2-F25C7A5D4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33F25-E57B-41A8-8FF6-1A05DF82D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D2EA9-074F-4F06-8001-780529FB3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B2C7A-D22C-4213-8D8F-DE5B063C8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E53A8-C92C-4187-AB09-5E895BCEA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103004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健康离不开药品安全保障</a:t>
            </a:r>
            <a:endParaRPr lang="en-US" sz="39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2024-01-16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药品安全保障重要性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药品安全监管体系与制度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药品质量与风险管理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企业责任与社会共治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挑战与对策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药品安全保障重要性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r="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保障公众用药安全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药品质量监管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通过严格的药品质量监管，确保药品在生产、流通和使用环节中的质量可控，从源头上保障公众用药安全。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药品不良反应监测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建立药品不良反应监测体系，及时发现和处理药品使用过程中的问题，保障公众用药安全。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合理用药宣传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加强合理用药宣传，提高公众对药品安全的认识和用药水平，减少用药风险。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严厉打击制售假劣药品的违法行为，维护药品市场的公平竞争秩序。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打击假劣药品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规范药品广告宣传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强化药品价格监管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-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加强对药品广告宣传的监管，防止虚假宣传误导消费者，保障市场公平竞争。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加强对药品价格的监管，防止价格异常波动，维护市场秩序和消费者利益。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维护药品市场秩序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鼓励医药企业加强研发和创新，提高药品质量和疗效，推动医药产业健康发展。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推动医药产业创新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积极参与国际医药合作和交流，引进先进技术和管理经验，提升我国医药产业的国际竞争力。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加强医药国际合作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不断完善医药法规体系，为医药产业的健康发展提供有力的法制保障。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完善医药法规体系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促进医药产业健康发展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药品安全监管体系与制度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国家药品监督管理局及其下属机构，负责全国药品监管工作。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b="-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药品监管机构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包括《药品管理法》、《药品管理法实施条例》等，为药品监管提供法律依据。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法律法规体系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制定和完善药品质量标准，确保药品安全有效。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药品标准体系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国家药品监管体系概述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药品注册制度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对药品生产企业进行注册管理，保证药品生产质量。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药品审批制度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对新药、仿制药等进行审批，确保药品的安全性和有效性。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优先审评审批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针对临床急需、创新性强等药品，实行优先审评审批，加快上市进程。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r="-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b="-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药品审批与注册制度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对药品生产过程进行监督检查，确保生产工艺和质量控制符合标准。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药品生产监管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对药品批发、零售等环节进行监管，保障药品在流通环节的质量安全。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药品流通监管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对存在安全隐患的药品实行召回，防止问题药品继续流通和使用。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药品召回制度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药品生产、流通环节监管制度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9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药品质量与风险管理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为确保药品安全有效，必须制定严格的质量标准，包括原料、辅料、生产工艺、包装等方面的规定。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药品质量标准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采用先进的检测技术，如高效液相色谱法、气相色谱法等，对药品进行全面检测，确保各项指标符合质量标准。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检测方法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药品质量标准及检测方法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建立药品不良反应监测网络，收集和分析药品使用过程中出现的不良反应信息。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制定药品不良反应报告制度，要求医疗机构、药品生产经营企业等及时向监管部门报告药品不良反应情况。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药品不良反应监测与报告制度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报告制度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不良反应监测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https://d.book118.com/288001030047006032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2024-09-09T18:48:34.898</cp:lastPrinted>
  <dcterms:created xsi:type="dcterms:W3CDTF">2024-09-09T10:48:34Z</dcterms:created>
  <dcterms:modified xsi:type="dcterms:W3CDTF">2024-09-09T10:48:36Z</dcterms:modified>
</cp:coreProperties>
</file>