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5A705-4C8C-4C3E-812A-C108E665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21B25-5608-4F00-A29C-1819E36B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17B9D-F170-4102-BB07-B437E4F40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1E449-49D7-49E8-8FDB-80F105EC0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F2021-7D2E-4BA3-BE4D-80268741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FA5CE1-27C6-4554-9E31-2DC94F2CE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BE29CF-52DC-4E3F-BBAD-DDB2597D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8A6F6-1B95-48C5-8554-70A6F69C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E06BE-BF62-4055-A627-7E2DA1684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A01CA-0A40-474F-ADD6-6349297D5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C778B-F0BD-4982-98E3-53C91464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103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费者需求调研数据分析报告\n## 1.消费者需求调研的背景与目的\n### 1.1消费者需求调研的重要性及原因\n### 1.2调研目标与预期成果\n### 1.3调研方法与数据来源\n## 2.消费者需求调研数据收集与整理\n### 2.1调研问卷设计与发放\n### 2.2数据收集与清洗过程\n### 2.3数据整理与分类方法\n## 3.消费者需求调研数据分析与挖掘\n### 3.1描述性统计分析：消费者基本信息与需求特点\n### 3.2关联性分析：消费者需求与产品特性关系\n### 3.3聚类分析：消费者细分市场与需求差异\n## 4.消费者需求调研报告撰写与展示\n### 4.1报告结构与内容安排\n### 4.2数据可视化技巧与图表选择\n### 4.3报告撰写与审阅流程\n## 5.消费者需求调研结果的应用与建议\n### 5.1调研结果在产品策略中的应用\n### 5.2调研结果在市场策略中的应用\n### 5.3调研结果在客户服务策略中的应用\n## 6.消费者需求调研的总结与展望\n### 6.1调研过程中的经验教训\n### 6.2调研结果的局限性及改进方向\n### 6.3未来消费者需求调研的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消费者需求调研数据分析报告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消费者需求调研的背景与目的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了解消费者需求，提高产品竞争力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了解消费者需求，指导产品设计和优化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针对消费者需求，提供个性化的产品和服务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提高产品满意度，增加消费者忠诚度</a:t>
                </a:r>
                <a:endParaRPr/>
              </a:p>
            </p:txBody>
          </p:sp>
          <p:sp>
            <p:nvSpPr>
              <p:cNvPr id="2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预测市场趋势，指导企业战略决策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分析消费者需求趋势，预测市场变化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根据消费者需求，调整产品策略和市场策略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为企业制定长远发展规划提供数据支持</a:t>
                </a:r>
                <a:endParaRPr/>
              </a:p>
            </p:txBody>
          </p:sp>
          <p:sp>
            <p:nvSpPr>
              <p:cNvPr id="2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优化市场营销，提高市场推广效果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了解消费者需求，制定精准的市场营销策略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针对消费者需求，制定合适的促销活动和价格策略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提高市场推广效果，降低营销成本</a:t>
                </a:r>
                <a:endParaRPr/>
              </a:p>
            </p:txBody>
          </p:sp>
          <p:sp>
            <p:nvSpPr>
              <p:cNvPr id="2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消费者需求调研的重要性及原因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调研目标与预期成果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调研目标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了解消费者基本信息，如年龄、性别、收入等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掌握消费者需求特点，如购买动机、购买频次等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分析消费者需求与产品特性的关系，为产品优化提供依据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得出消费者需求分析报告，为企业决策提供依据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提出针对消费者需求的产品优化建议和市场策略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提高产品竞争力，增加市场份额和利润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调研方法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问卷调查：通过设计问卷收集消费者信息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访谈法：通过面对面或电话访谈了解消费者需求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观察法：通过观察消费者购买行为和场景收集数据</a:t>
                </a:r>
                <a:endParaRPr/>
              </a:p>
            </p:txBody>
          </p:sp>
        </p:grpSp>
        <p:grpSp>
          <p:nvGrpSpPr>
            <p:cNvPr id="2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数据来源   -企业内部数据：如销售数据、客户投诉数据等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外部数据：如第三方市场调研数据、行业报告等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网络数据：如社交媒体、论坛、博客等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调研方法与数据来源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消费者需求调研数据收集与整理</a:t>
            </a:r>
            <a:endParaRPr/>
          </a:p>
        </p:txBody>
      </p:sp>
      <p:sp>
        <p:nvSpPr>
          <p:cNvPr id="2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问卷设计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设计简洁明了的问卷，避免冗长和复杂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设定合理的问卷结构和问题顺序，便于回答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采用多种题型，如单选题、多选题、填空题等，以收集全面信息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问卷发放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选择合适的调查对象，保证样本的代表性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通过线上线下渠道发放问卷，扩大调查范围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控制问卷发放数量，确保数据质量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调研问卷设计与发放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数据收集与清洗过程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数据收集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设立问卷收集平台，便于数据整理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设定问卷回收时间，确保及时收集数据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对回收的问卷进行筛选，剔除无效问卷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数据清洗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对收集到的数据进行核对，修正错误数据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剔除异常数据，保证数据的真实性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对数据进行规范化处理，便于分析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数据整理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对数据进行分类整理，便于分析和挖掘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建立数据索引，方便后续查询和使用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对数据进行备份，防止数据丢失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数据分类方法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分类方法一：根据消费者基本信息进行分类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分类方法二：根据消费者需求特点进行分类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分类方法三：根据消费者购买行为进行分类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数据整理与分类方法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消费者需求调研数据分析与挖掘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消费者基本信息分析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分析消费者年龄、性别、收入等基本信息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了解消费者群体特征，如年龄分布、性别比例等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分析消费者基本信息与需求的关系，如不同年龄段的消费需求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消费者需求特点分析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分析消费者需求类型，如功能需求、价格需求等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了解消费者需求强度，如需求满足程度、潜在需求等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分析消费者需求特点与产品特性的关系，为产品优化提供依据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描述性统计分析：消费者基本信息与需求特点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关联性分析：消费者需求与产品特性关系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消费者需求与产品特性关系分析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分析消费者需求与产品特性的关联性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了解消费者对产品特性的偏好程度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为产品优化提供建议，如改进产品特性、调整价格策略等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消费者需求与市场竞争关系分析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分析消费者需求与市场竞品的关系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了解消费者对市场竞品的评价和偏好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为企业制定市场竞争策略提供依据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消费者细分市场分析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应用聚类分析方法，将消费者划分为不同细分市场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了解各细分市场的特点，如购买力、购买习惯等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分析各细分市场的需求差异，为产品定位和市场策略提供依据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消费者需求差异分析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分析不同细分市场消费者的需求差异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了解消费者需求差异的原因，如地域、文化等因素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为产品差异化策略和市场细分提供支持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聚类分析：消费者细分市场与需求差异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https://d.book118.com/288001036005006042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消费者需求调研数据分析报告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2024-09-20T23:35:42.102</cp:lastPrinted>
  <dcterms:created xsi:type="dcterms:W3CDTF">2024-09-20T15:35:42Z</dcterms:created>
  <dcterms:modified xsi:type="dcterms:W3CDTF">2024-09-20T15:35:44Z</dcterms:modified>
</cp:coreProperties>
</file>