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0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5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90391-30BC-4B78-AFB0-B32773A4C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3C8C4-4558-48DC-862A-10FB8D345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26F8E-97AB-44C7-BA76-2A8C20C83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B7077-3DA2-42C1-B6C7-CBCA4C000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A68A9-798D-43C0-8EF9-B605A08B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6DDB4-EE32-4A7E-9ACF-FEFC93750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EB282-42CF-41BE-8701-6CFC4C30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8FAD5-3F54-47D2-AF42-7B74DF8A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87350-1DEA-442F-9786-3689826C6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F2338-7949-4DAC-B22C-BFE9C1595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6B677-3118-4837-A714-909DF876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792" r:id="rId2"/>
    <p:sldLayoutId id="2147497793" r:id="rId3"/>
    <p:sldLayoutId id="2147497794" r:id="rId4"/>
    <p:sldLayoutId id="2147497795" r:id="rId5"/>
    <p:sldLayoutId id="2147497796" r:id="rId6"/>
    <p:sldLayoutId id="2147497797" r:id="rId7"/>
    <p:sldLayoutId id="2147497798" r:id="rId8"/>
    <p:sldLayoutId id="2147497799" r:id="rId9"/>
    <p:sldLayoutId id="2147497800" r:id="rId10"/>
    <p:sldLayoutId id="214749780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1127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活动预算筹办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确定活动预算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制定预算计划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筹措预算资金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预算执行与监督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预算评估与总结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确定活动预算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确定活动规模和范围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确定活动规模：根据活动目的、目标受众和场地等因素，确定活动的规模大小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确定活动范围：明确活动的具体内容、流程和涉及的领域，以便更好地制定预算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考虑场地租赁、设备租赁等费用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考虑人员配备、交通、餐饮等费用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确定预算范围和标准</a:t>
            </a:r>
            <a:endParaRPr lang="zh-CN" altLang="en-US"/>
          </a:p>
        </p:txBody>
      </p:sp>
      <p:sp>
        <p:nvSpPr>
          <p:cNvPr id="10493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确定预算范围：根据活动规模、活动内容等因素确定预算范围，避免超出实际需求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考虑通货膨胀因素：在确定预算时，要考虑通货膨胀的影响，确保预算的可持续性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考虑意外支出：在确定预算时，要预留一定的意外支出，以应对可能出现的意外情况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确定预算标准：根据市场行情、行业惯例等因素确定预算标准，确保预算的合理性和可行性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确定预算分配方案</a:t>
            </a:r>
            <a:endParaRPr lang="zh-CN" altLang="en-US"/>
          </a:p>
        </p:txBody>
      </p:sp>
      <p:sp>
        <p:nvSpPr>
          <p:cNvPr id="1049444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场地租赁费用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0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设备租赁费用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6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餐饮费用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2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礼品购买费用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8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活动宣传费用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4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参与人员交通费用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制定预算计划</a:t>
            </a:r>
            <a:endParaRPr lang="zh-CN" altLang="en-US"/>
          </a:p>
        </p:txBody>
      </p:sp>
      <p:sp>
        <p:nvSpPr>
          <p:cNvPr id="10495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制定详细预算表</a:t>
            </a:r>
            <a:endParaRPr lang="zh-CN" altLang="en-US"/>
          </a:p>
        </p:txBody>
      </p:sp>
      <p:sp>
        <p:nvSpPr>
          <p:cNvPr id="10496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汇总所有费用项目，形成总预算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考虑可能的风险因素，预留一定的预算空间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列出所有活动所需的费用项目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确定每个项目的预算金额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确定各项费用来源和用途</a:t>
            </a:r>
            <a:endParaRPr lang="zh-CN" altLang="en-US"/>
          </a:p>
        </p:txBody>
      </p:sp>
      <p:sp>
        <p:nvSpPr>
          <p:cNvPr id="1049684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场地租赁费用：包括会场、展厅等场地的租赁费用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餐饮费用：包括食品、饮料、酒水等费用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礼品费用：包括礼品采购、制作、配送等费用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宣传费用：包括海报、宣传册、广告等制作和发布费用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人员费用：包括主持人、礼仪、安保等人员费用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其他杂费：包括保险、税费、交通等其他费用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制定预算调整方案</a:t>
            </a:r>
            <a:endParaRPr lang="zh-CN" altLang="en-US"/>
          </a:p>
        </p:txBody>
      </p:sp>
      <p:sp>
        <p:nvSpPr>
          <p:cNvPr id="10497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预算调整的原因：原预算存在偏差或不可预见因素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预算调整的时间：一般在执行过程中或结束后进行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预算调整的方法：根据实际情况采用不同的调整方法，如增加、减少或分摊费用等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预算调整的程序：按照公司规定进行申请、审批和执行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筹措预算资金</a:t>
            </a:r>
            <a:endParaRPr lang="zh-CN" altLang="en-US"/>
          </a:p>
        </p:txBody>
      </p:sp>
      <p:sp>
        <p:nvSpPr>
          <p:cNvPr id="10498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https://d.book118.com/288001127033006044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5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宋体</vt:lpstr>
      <vt:lpstr>Wingdings</vt:lpstr>
      <vt:lpstr>Office Theme</vt:lpstr>
      <vt:lpstr>活动预算筹办</vt:lpstr>
      <vt:lpstr>目录</vt:lpstr>
      <vt:lpstr>单击此处添加章节标题</vt:lpstr>
      <vt:lpstr>确定活动预算</vt:lpstr>
      <vt:lpstr>确定活动规模和范围</vt:lpstr>
      <vt:lpstr>确定预算范围和标准</vt:lpstr>
      <vt:lpstr>确定预算分配方案</vt:lpstr>
      <vt:lpstr>制定预算计划</vt:lpstr>
      <vt:lpstr>制定详细预算表</vt:lpstr>
      <vt:lpstr>确定各项费用来源和用途</vt:lpstr>
      <vt:lpstr>制定预算调整方案</vt:lpstr>
      <vt:lpstr>筹措预算资金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2024-09-24T04:29:04.329</cp:lastPrinted>
  <dcterms:created xsi:type="dcterms:W3CDTF">2024-09-23T20:29:04Z</dcterms:created>
  <dcterms:modified xsi:type="dcterms:W3CDTF">2024-09-23T20:29:06Z</dcterms:modified>
</cp:coreProperties>
</file>