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71CFF0-3C66-47CE-83A4-AA7FEA3A3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DE3814-5976-4F0E-8B58-0FEBC47C1B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2217C8-9715-4064-866F-835CD70D3C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D44ADF-E086-4264-A6E2-1EF9056DBB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1FEC42-7F5B-418C-BA90-AE64B56D12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5B0196-A869-4B4E-AEA1-F49E00180D2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27C8CF-92D6-439D-A3EB-BEC5B41EB1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998599-6240-45F7-BCB9-176C18C74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4F74CB-8CC3-4B7F-8AFD-639638B0D8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DE2739-96C4-4A3F-ACD6-012E39659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E2E083-343F-4DC7-9EB3-1D4826C99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0113705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《荣格分析心理学》ppt课件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荣格生平简介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分析心理学的概念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荣格的理论体系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荣格的心理治疗方法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荣格的现代影响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分析心理学的未来发展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荣格生平简介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6250" b="16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受到弗洛伊德的影响，开始对心理学产生兴趣，并决定成为一名心理学家。</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出生于瑞士一个中产阶级家庭，从小受到良好的教育。</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在年轻时对哲学和文学产生了浓厚兴趣，逐渐展现出对人类心理的关注。</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荣格的成长经历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荣格的学术背景</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在巴塞尔大学学习医学和心理学，并获得博士学位。</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在弗洛伊德的支持下，荣格开始深入研究精神分析学。</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提出了集体无意识的概念，认为人类潜意识中存在一种超越个人经验的共性心理结构。</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集体无意识理论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荣格认为集体无意识是人类共同的心理基础，它超越了个人的经验和文化背景，是构成人类心理的重要部分。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分析心理学</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荣格提出了一种新的心理学理论，强调个体内在的心理过程和无意识的驱动，对后来的心理治疗和咨询产生了深远影响。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对宗教和文化的分析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荣格对宗教和文化进行了深入分析，认为它们对个体心理和行为产生了重要影响。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荣格的主要贡献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分析心理学的概念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分析心理学的定义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荣格的分析心理学是一门探究人类内心深处的心理过程和现象的学科。它强调对个体无意识的探索，以及无意识与意识之间的相互作用。</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分析心理学不仅关注个体的内心世界，还涉及到个体与环境、社会、文化等外部因素的相互关系。</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分析心理学的目标是帮助个体理解和解决内心的冲突，促进人格的整合和自我实现。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分析心理学在某种程度上受到了行为主义心理学和人本主义心理学的影响，吸收了行为主义的一些研究方法和人本主义对个体成长的关注。</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分析心理学与认知心理学也有一定的交集，两者都关注个体如何处理和解释信息，以及认知过程如何影响个体的情感和行为。</a:t>
            </a:r>
          </a:p>
        </p:txBody>
      </p:sp>
      <p:pic>
        <p:nvPicPr>
          <p:cNvPr id="4" name="Picture 4"/>
          <p:cNvPicPr>
            <a:picLocks noChangeAspect="1"/>
          </p:cNvPicPr>
          <p:nvPr/>
        </p:nvPicPr>
        <p:blipFill>
          <a:blip r:embed="rId2"/>
          <a:srcRect l="10042" r="10042"/>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分析心理学与弗洛伊德的精神分析学派有着密切的联系，两者都强调对无意识的探索和对个体深层心理过程的了解。</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分析心理学与其他心理学的关系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深度访谈法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通过与个体进行深入的交流，了解其内心体验、情感和无意识的内容。</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跨文化研究法</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比较不同文化背景下的个体心理现象，以揭示人类心理的普遍性和特殊性。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心理测验法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利用心理测验工具，如人格问卷、投射测验等，评估个体的心理状态和特点。</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临床观察法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通过观察个体的行为、言语、梦境等临床现象，分析其背后的心理动力和意义。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分析心理学的研究方法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荣格的理论体系</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集体无意识是荣格分析心理学中的核心概念，指代人类在历史长河中共同形成的深层心理结构。</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集体无意识理论认为，个体无意识主要由个人经验和记忆形成，而集体无意识则是由种族、文化、历史等共同因素塑造。它包含着人类普遍的、共有的原型和情结，这些原型和情结在个体的心理活动中起着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集体无意识理论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原型是荣格分析心理学中的重要概念，指代人类心理中普遍存在的原始意象。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原型理论认为，原型是人类在漫长的历史演变中积累下来的深层心理模式。这些原型在个体的梦境、想象和象征性表达中经常出现，影响着个体的情感、思维和行为。了解和认识原型，有助于理解个体心理活动的深层含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原型理论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https://d.book118.com/288001137055006025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2024-09-02T01:48:15.507</cp:lastPrinted>
  <dcterms:created xsi:type="dcterms:W3CDTF">2024-09-01T17:48:15Z</dcterms:created>
  <dcterms:modified xsi:type="dcterms:W3CDTF">2024-09-01T17:48:17Z</dcterms:modified>
</cp:coreProperties>
</file>