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FE0A6B-7E16-4F7C-AA2E-01E808978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62CDC1-8A02-454A-A24F-7F9377E67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545AE1-2E62-4F4F-8A97-5DE17E17E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576332-B7AB-4847-94DB-884DEB37B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D03734-DE08-4C1F-9161-61436ECDA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07E38E-1ADF-406D-8BF0-FA54998A0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23453D-7145-4216-8A02-AE487B3F2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3E0CE3-E979-44FE-A7E2-C57330750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DA1233-BC78-4797-A788-51E802824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26D904-FA62-4645-9203-7A6A4883F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BDCCCF-71F0-4106-B152-8BEBFD564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03016077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常见阴道炎症课件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阴道炎症概述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细菌性阴道炎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霉菌性阴道炎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滴虫性阴道炎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其他类型阴道炎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预防与保健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阴道炎症概述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阴道炎症是指阴道内的微生物失衡所引起的炎症反应。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根据病因和症状，阴道炎症可分为细菌性阴道炎、霉菌性阴道炎、滴虫性阴道炎等。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阴道瘙痒、疼痛、灼热感、分泌物异常（增多、异味、颜色改变）等。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阴道黏膜红肿、分泌物异常等。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常见症状与体征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阴道炎症的发生与阴道内微生物失衡有关，导致病原体的繁殖和炎症反应。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阴道炎症的病因包括性传播感染、细菌感染、真菌感染、阴道pH值失衡等。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发病机制与病因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细菌性阴道炎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细菌性阴道炎是由于阴道内菌群失调，乳酸杆菌减少而导致其他病原菌大量繁殖所引起的阴道炎症。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根据病因可分为厌氧菌性阴道炎和需氧菌性阴道炎。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阴道分泌物增多，呈灰白色或黄色，有鱼腥臭味，尤其是在性交后加重。可伴有外阴瘙痒、灼热感。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阴道黏膜无充血的炎症表现，分泌物特点为灰白色均匀一致的稀薄白带。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症状与体征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诊断与治疗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根据症状、体征及实验室检查可确诊。实验室检查包括涂片显微镜检查、培养法及PCR技术等。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以抗厌氧菌药物治疗为主，包括甲硝唑、替硝唑、克林霉素等。同时注意保持外阴清洁、干燥，避免过度冲洗阴道和使用碱性强的肥皂。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霉菌性阴道炎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霉菌性阴道炎是由假丝酵母菌引起的阴道炎症。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根据感染的假丝酵母菌种类，可分为单纯性霉菌性阴道炎和复杂性霉菌性阴道炎。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外阴瘙痒、灼痛、性交痛、尿痛、分泌物增多。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外阴红肿、阴道黏膜充血、分泌物呈白色稠厚凝乳状或豆腐渣样。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症状与体征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https://d.book118.com/288003016077006043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2024-09-23T05:15:20.456</cp:lastPrinted>
  <dcterms:created xsi:type="dcterms:W3CDTF">2024-09-22T21:15:20Z</dcterms:created>
  <dcterms:modified xsi:type="dcterms:W3CDTF">2024-09-22T21:15:22Z</dcterms:modified>
</cp:coreProperties>
</file>