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93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1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459A5-7C7A-4077-8194-213E74E16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E4018-961B-4670-AEE5-1A00A1A58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1E5EF-F97E-4EC1-974D-0E449CFCD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470D46-6BC7-460A-9E12-1D42F00DF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36DB0A-2E20-45FB-90F1-A6507985E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DDDB57-2EE1-46C1-A88E-23763BEA5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63021C-124E-4BF9-B42A-DD3BB2AE5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79DF5C-BC85-4EF4-BE67-BC7F0FCB7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564845-18E9-486C-A6DF-543417ED8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823FAC-0D1D-47C6-AF76-81050673E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220554-599C-4766-8BEB-CCA486AF3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6924" r:id="rId2"/>
    <p:sldLayoutId id="2147496925" r:id="rId3"/>
    <p:sldLayoutId id="2147496926" r:id="rId4"/>
    <p:sldLayoutId id="2147496927" r:id="rId5"/>
    <p:sldLayoutId id="2147496928" r:id="rId6"/>
    <p:sldLayoutId id="2147496929" r:id="rId7"/>
    <p:sldLayoutId id="2147496930" r:id="rId8"/>
    <p:sldLayoutId id="2147496931" r:id="rId9"/>
    <p:sldLayoutId id="2147496932" r:id="rId10"/>
    <p:sldLayoutId id="214749693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14" Type="http://schemas.openxmlformats.org/officeDocument/2006/relationships/tags" Target="../tags/tag130.xml" /><Relationship Id="rId15" Type="http://schemas.openxmlformats.org/officeDocument/2006/relationships/tags" Target="../tags/tag131.xml" /><Relationship Id="rId16" Type="http://schemas.openxmlformats.org/officeDocument/2006/relationships/tags" Target="../tags/tag132.xml" /><Relationship Id="rId17" Type="http://schemas.openxmlformats.org/officeDocument/2006/relationships/tags" Target="../tags/tag133.xml" /><Relationship Id="rId18" Type="http://schemas.openxmlformats.org/officeDocument/2006/relationships/tags" Target="../tags/tag134.xml" /><Relationship Id="rId19" Type="http://schemas.openxmlformats.org/officeDocument/2006/relationships/tags" Target="../tags/tag135.xml" /><Relationship Id="rId2" Type="http://schemas.openxmlformats.org/officeDocument/2006/relationships/tags" Target="../tags/tag118.xml" /><Relationship Id="rId20" Type="http://schemas.openxmlformats.org/officeDocument/2006/relationships/tags" Target="../tags/tag136.xml" /><Relationship Id="rId21" Type="http://schemas.openxmlformats.org/officeDocument/2006/relationships/tags" Target="../tags/tag137.xml" /><Relationship Id="rId22" Type="http://schemas.openxmlformats.org/officeDocument/2006/relationships/tags" Target="../tags/tag138.xml" /><Relationship Id="rId23" Type="http://schemas.openxmlformats.org/officeDocument/2006/relationships/tags" Target="../tags/tag139.xml" /><Relationship Id="rId24" Type="http://schemas.openxmlformats.org/officeDocument/2006/relationships/tags" Target="../tags/tag140.xml" /><Relationship Id="rId25" Type="http://schemas.openxmlformats.org/officeDocument/2006/relationships/tags" Target="../tags/tag141.xml" /><Relationship Id="rId26" Type="http://schemas.openxmlformats.org/officeDocument/2006/relationships/tags" Target="../tags/tag142.xml" /><Relationship Id="rId27" Type="http://schemas.openxmlformats.org/officeDocument/2006/relationships/tags" Target="../tags/tag143.xml" /><Relationship Id="rId28" Type="http://schemas.openxmlformats.org/officeDocument/2006/relationships/tags" Target="../tags/tag144.xml" /><Relationship Id="rId29" Type="http://schemas.openxmlformats.org/officeDocument/2006/relationships/tags" Target="../tags/tag145.xml" /><Relationship Id="rId3" Type="http://schemas.openxmlformats.org/officeDocument/2006/relationships/tags" Target="../tags/tag119.xml" /><Relationship Id="rId30" Type="http://schemas.openxmlformats.org/officeDocument/2006/relationships/tags" Target="../tags/tag146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0405701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全市高层建筑消防安全综合治理工作方案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治理工作背景和目标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重点任务和措施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工作步骤和时间安排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302260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302260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保障措施和要求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672465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672465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其他事项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治理工作背景和目标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当前高层建筑消防安全形势</a:t>
            </a:r>
            <a:endParaRPr lang="zh-CN" altLang="en-US"/>
          </a:p>
        </p:txBody>
      </p:sp>
      <p:sp>
        <p:nvSpPr>
          <p:cNvPr id="104891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部分高层建筑消防设施不完善，消防安全管理存在漏洞。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当前高层建筑数量不断增加，消防安全隐患也随之增多。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近年来高层建筑火灾事故频发，给人民生命财产安全带来严重威胁。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社会公众对高层建筑消防安全的认知程度有待提高。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治理工作的重要性和紧迫性</a:t>
            </a:r>
            <a:endParaRPr lang="zh-CN" altLang="en-US"/>
          </a:p>
        </p:txBody>
      </p:sp>
      <p:sp>
        <p:nvSpPr>
          <p:cNvPr id="104897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当前高层建筑消防安全形势严峻，火灾事故时有发生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高层建筑消防安全问题事关人民生命财产安全，必须高度重视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消防安全综合治理工作是预防和减少火灾事故的重要手段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及时开展消防安全综合治理工作，提高高层建筑抵御火灾风险的能力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治理工作的总体目标</a:t>
            </a:r>
            <a:endParaRPr lang="zh-CN" altLang="en-US"/>
          </a:p>
        </p:txBody>
      </p:sp>
      <p:sp>
        <p:nvSpPr>
          <p:cNvPr id="104901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2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2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2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2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3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3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3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4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减少高层建筑火灾事故的发生率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确保高层建筑消防设施完好有效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建立健全高层建筑消防安全管理制度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提高消防安全意识和自救能力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重点任务和措施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0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全面排查高层建筑消防安全隐患</a:t>
            </a:r>
            <a:endParaRPr lang="zh-CN" altLang="en-US"/>
          </a:p>
        </p:txBody>
      </p:sp>
      <p:sp>
        <p:nvSpPr>
          <p:cNvPr id="104913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3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排查范围：全市范围内的高层建筑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3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排查内容：消防设施、安全出口、疏散通道等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4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4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排查方式：采用专业检测设备和人员进行检查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4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排查周期：每年至少进行一次全面排查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严格落实高层建筑消防安全主体责任</a:t>
            </a:r>
            <a:endParaRPr lang="zh-CN" altLang="en-US"/>
          </a:p>
        </p:txBody>
      </p:sp>
      <p:sp>
        <p:nvSpPr>
          <p:cNvPr id="104919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严格落实高层建筑消防安全主体责任，明确产权单位、物业服务企业和消防安全重点单位等各方职责。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建立完善消防安全管理制度，加强日常消防安全管理，定期开展消防安全检查和隐患排查治理。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强化消防设施维护保养，确保消防设施完好有效，提高高层建筑抗御火灾能力。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加强消防宣传教育培训，提高居民消防安全意识和自防自救能力。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6818"/>
          </a:bodyPr>
          <a:lstStyle/>
          <a:p>
            <a:r>
              <a:rPr lang="zh-CN" altLang="en-US"/>
              <a:t>提升高层建筑消防安全管理和应急处置能力</a:t>
            </a:r>
            <a:endParaRPr lang="zh-CN" altLang="en-US"/>
          </a:p>
        </p:txBody>
      </p:sp>
      <p:sp>
        <p:nvSpPr>
          <p:cNvPr id="104924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6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开展高层建筑消防安全宣传教育，提高居民消防安全意识和自救能力。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建立高层建筑应急处置体系，完善应急预案，加强应急演练。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建立高层建筑消防安全管理机制，落实责任制。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加强高层建筑消防设施的维护保养，确保设施完好有效。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加强消防宣传教育和培训工作</a:t>
            </a:r>
            <a:endParaRPr lang="zh-CN" altLang="en-US"/>
          </a:p>
        </p:txBody>
      </p:sp>
      <p:sp>
        <p:nvSpPr>
          <p:cNvPr id="104930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制定并实施消防宣传教育计划，提高市民消防安全意识和自救能力。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定期开展消防安全培训，加强企事业单位消防安全管理人员的专业素质。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利用媒体、网络等多种渠道，广泛宣传消防安全知识和逃生技能，提高社会整体消防安全水平。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建立消防宣传教育基地，为市民提供更加全面、专业的消防安全培训和演练服务。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工作步骤和时间安排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制定具体实施方案</a:t>
            </a:r>
            <a:endParaRPr lang="zh-CN" altLang="en-US"/>
          </a:p>
        </p:txBody>
      </p:sp>
      <p:sp>
        <p:nvSpPr>
          <p:cNvPr id="104940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确定高层建筑消防安全综合治理的目标和任务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制定具体的实施计划和时间安排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确定治理工作的重点和难点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制定相应的保障措施和监督机制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https://d.book118.com/288004057011006045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4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00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Office Theme</vt:lpstr>
      <vt:lpstr>全市高层建筑消防安全综合治理工作方案</vt:lpstr>
      <vt:lpstr>目录</vt:lpstr>
      <vt:lpstr>治理工作背景和目标</vt:lpstr>
      <vt:lpstr>当前高层建筑消防安全形势</vt:lpstr>
      <vt:lpstr>治理工作的重要性和紧迫性</vt:lpstr>
      <vt:lpstr>治理工作的总体目标</vt:lpstr>
      <vt:lpstr>重点任务和措施</vt:lpstr>
      <vt:lpstr>全面排查高层建筑消防安全隐患</vt:lpstr>
      <vt:lpstr>严格落实高层建筑消防安全主体责任</vt:lpstr>
      <vt:lpstr>提升高层建筑消防安全管理和应急处置能力</vt:lpstr>
      <vt:lpstr>加强消防宣传教育和培训工作</vt:lpstr>
      <vt:lpstr>工作步骤和时间安排</vt:lpstr>
      <vt:lpstr>制定具体实施方案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2024-09-25T11:04:43.082</cp:lastPrinted>
  <dcterms:created xsi:type="dcterms:W3CDTF">2024-09-25T03:04:43Z</dcterms:created>
  <dcterms:modified xsi:type="dcterms:W3CDTF">2024-09-25T03:04:45Z</dcterms:modified>
</cp:coreProperties>
</file>