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6923F-4EB4-4668-9E11-240A3259A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E5C36-622F-48AC-ADBC-B389A4BF8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E8B78-7556-42D0-B9CE-E55BDDF72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BAAE8-1454-4347-9162-129ED691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73D07-29E8-4BB8-989B-C81BDDC77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EC499-E036-452D-8B16-FA609D1D3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9FFF10-B7F2-48E0-B0A6-7D09171AB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F3966-6C58-4398-9DBC-B67D716AC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EE8CD-A699-41B0-8F64-F3159AB8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2E64B-D940-439C-A59A-53EF04F52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228A1-F2ED-4500-805D-54CDA2D2B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414301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子痫前期的治疗方式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子痫前期概述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子痫前期是指妊娠20周以后，出现血压升高和蛋白尿，可出现头痛、眼花、恶心、呕吐、上腹不适等症状。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子痫前期是妊娠期特有的疾病，是导致孕产妇和围产儿死亡的主要原因之一。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子痫前期的定义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血压升高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收缩压≥140mmHg，或舒张压≥90mmHg。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24小时尿蛋白定量≥300mg或随机尿蛋白阳性。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12" r="26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子痫前期的症状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子痫前期的病因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子痫前期的高危因素包括多胎妊娠、妊娠期高血压病史、慢性高血压、慢性肾脏疾病、糖尿病等。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病因尚未完全明了，可能与遗传、免疫、胎盘缺血、氧化应激等因素有关。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子痫前期的护理要点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57" b="295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保持情绪稳定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建立良好护患关系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子痫前期孕妇容易出现焦虑、抑郁等情绪，护理人员应关注孕妇的心理状态，提供心理支持和疏导，帮助她们保持情绪稳定。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向孕妇和家属介绍子痫前期的相关知识，让他们了解病情和治疗方案，增强孕妇的治疗信心。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与孕妇和家属建立良好的沟通渠道，了解他们的需求和意见，提高护理效果。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子痫前期孕妇应控制盐的摄入量，避免高盐食品，以减轻水肿和高血压症状。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孕妇应保证摄入足够的蛋白质，以满足胎儿生长发育的需要。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合理搭配食物，保证摄入足够的维生素、矿物质和微量元素，提高机体免疫力。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控制盐摄入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保持营养均衡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环境与卫生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监测与记录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保持室内空气清新、环境整洁，预防感染。定期洗澡、更换内衣裤等个人卫生护理。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定期监测孕妇的血压、体重、胎心等指标，做好记录，以便及时发现异常情况。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子痫前期孕妇应适当休息，避免过度劳累，同时保持适当的活动量，有助于控制体重和血压。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子痫前期孕妇应定期进行产前检查，以便及时发现和处理异常情况。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注意观察孕妇有无头痛、眼花、胸闷等症状，以及早发现子痫前期的并发症。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根据医嘱使用降压药、镇静药等药物，并观察药物疗效和不良反应。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子痫前期的预防措施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https://d.book118.com/288004143013006023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2024-08-29T11:09:56.923</cp:lastPrinted>
  <dcterms:created xsi:type="dcterms:W3CDTF">2024-08-29T03:09:56Z</dcterms:created>
  <dcterms:modified xsi:type="dcterms:W3CDTF">2024-08-29T03:09:58Z</dcterms:modified>
</cp:coreProperties>
</file>