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76087-F3F0-4AFF-9DBC-9F97B9928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A9D65-924B-4DA6-8C32-94181CC9F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226E1-5A4D-4990-B410-30B1AB034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345A3-7D1C-4335-BE79-1FE03EA2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5CD23-7FE7-4221-98A3-F31D1B8D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1EC2E-5153-435E-A180-C66DA866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78BDA-71EA-4E30-8A14-041800DE7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7F8F1-9229-4356-9086-C4F3069A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5F053-C1CC-4C66-81DD-28B0CF59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05C5B-B84B-4CFA-899B-AEF7072D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9DE94-ABD7-44C0-8382-4F7677D1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5010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当代中职生应该具职业素质课件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通过自我评估和反思，中职生可以明确自己的优势和不足，进而制定出符合自身特点的职业发展计划。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自我认知是职业发展的基础，中职生需要了解自己的兴趣、特长、价值观和性格特点，以便更好地选择适合自己的职业方向。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职业定位是中职生在自我认知的基础上，明确自己的职业方向和发展目标，避免盲目跟风和随意选择。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中职生需要根据市场需求和行业特点，选择适合自己的职业领域，并了解该领域的职业发展前景和趋势。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职业规划是中职生为实现职业发展目标而制定的具体计划，包括短期和长期的职业发展目标、实现目标的步骤和措施等。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中职生需要在学习、实践和培训中不断提升自己的职业能力和素质，逐步实现自己的职业规划。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掌握所学专业的理论知识，了解专业发展趋势和前景。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熟悉行业标准和规范，了解相关法律法规。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具备扎实的专业基础，为未来的职业发展打下坚实基础。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积极参与实践活动，提高动手能力和实际操作能力。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善于观察、思考和总结，将理论知识与实践相结合。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注重团队协作，培养沟通、协调和组织能力。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敢于尝试新方法、新思路，不拘泥于传统思维模式。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善于发现问题并提出解决方案，具备创新意识和创造力。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关注行业动态和技术发展，不断更新自己的知识和技能。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职业道德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在职业活动中，诚实守信、遵守时间是一种基本的职业道德，也是个人职业形象的重要体现。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诚信是职业道德的核心，要求中职生在工作中做到言行一致、不弄虚作假。守时是职业道德的基本要求，中职生应严格遵守工作的时间安排，不迟到早退，保证工作的高效进行。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诚信守时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爱岗敬业是职业道德的重要组成部分，要求中职生热爱自己的工作岗位，对工作充满热情和敬重。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中职生应该对自己的工作岗位有深刻的认识和了解，明确自己的工作职责和任务。同时，要对自己的工作充满热情，积极主动地完成工作任务，追求工作的高质量和卓越效果。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爱岗敬业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https://d.book118.com/288005010056006044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2024-09-24T12:46:02.866</cp:lastPrinted>
  <dcterms:created xsi:type="dcterms:W3CDTF">2024-09-24T04:46:02Z</dcterms:created>
  <dcterms:modified xsi:type="dcterms:W3CDTF">2024-09-24T04:46:04Z</dcterms:modified>
</cp:coreProperties>
</file>