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752DADB-A28C-48DE-90EE-9C2089418B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46D340-EC99-454A-A7A2-F21D2725B8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BC8085-26A4-4B5A-9CF5-401C97EE84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3A6886-BAA0-4A5A-BF47-BDC368B407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947441-64C4-4BF9-A067-5719B76183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36C9BE2-23ED-41D3-A0FA-6E611D21D8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2798DA-62FE-48B4-9F6D-E3CA87910A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D756D9-5385-4EAB-9AD4-4E79627184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50B263-4438-47D1-8BEF-CB24107865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81BC86-AFF8-47FA-AA9E-C11287A7ED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5DFBA5-D23D-435E-8958-42004EE7E2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800502210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《微机监测系统》ppt课件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微机监测系统概述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微机监测系统硬件</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微机监测系统软件</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微机监测系统应用案例</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微机监测系统发展趋势与挑战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微机监测系统概述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54" r="2765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微机监测系统是一种利用微处理器及相关电路对系统进行监测和控制的系统。</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具有高精度、高可靠性、易扩展、易维护等优点，广泛应用于工业控制、智能家居、医疗设备等领域。</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微机监测系统主要由传感器、信号处理电路、微处理器、存储器、输入输出接口等部分组成。</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主要实现对各种物理量（如温度、湿度、压力、流量等）的实时监测、数据采集、数据处理、控制输出等功能。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系统组成与功能</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系统组成</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应用领域</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微机监测系统广泛应用于工业自动化、智能家居、环境监测、医疗设备等领域。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随着技术的不断发展，微机监测系统的功能将更加完善，精度和可靠性更高，同时将更加智能化和人性化，应用领域也将更加广泛。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8744" r="187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应用领域与发展趋势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微机监测系统硬件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温度、湿度、压力、流量、液位等传感器，用于监测各种物理量。</a:t>
            </a:r>
          </a:p>
        </p:txBody>
      </p:sp>
      <p:pic>
        <p:nvPicPr>
          <p:cNvPr id="6" name="Picture 6"/>
          <p:cNvPicPr>
            <a:picLocks noChangeAspect="1"/>
          </p:cNvPicPr>
          <p:nvPr/>
        </p:nvPicPr>
        <p:blipFill>
          <a:blip r:embed="rId2"/>
          <a:srcRect l="12458" r="124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传感器类型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不同的传感器有不同的精度等级，选择合适的传感器以满足监测要求。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传感器精度</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958" r="129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根据监测对象的特点，选择合适的安装位置和方式，确保传感器能够准确反映被监测对象的实际情况。</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传感器安装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0532" b="10532"/>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数据采集器功能</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数据采集器是微机监测系统的核心部件，负责采集、处理和存储传感器数据。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数据采集器性能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数据采集器的性能指标包括采样速率、分辨率、稳定性等，选择合适的数据采集器以满足监测要求。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数据采集器接口</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数据采集器应具备与传感器连接的接口，同时还应具备与其他设备通信的接口，如RS485、CAN等。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微机监测系统应支持多种通信协议，如Modbus、Profibus等，以便与其他设备进行通信。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通信协议</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通信速率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通信距离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根据实际需要选择合适的通信速率，以满足数据传输的要求。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根据实际需要选择合适的通信距离，以满足远程监测和控制的要求。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通信接口</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微机监测系统应具备稳定的电源供应，以保证系统的正常运行。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电源要求</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为防止雷电对微机监测系统的干扰和损坏，应采取相应的防雷措施，如安装避雷针、防雷器等。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防雷保护</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电源与防雷保护</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微机监测系统软件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https://d.book118.com/288005022102006032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2024-09-10T05:03:47.777</cp:lastPrinted>
  <dcterms:created xsi:type="dcterms:W3CDTF">2024-09-09T21:03:47Z</dcterms:created>
  <dcterms:modified xsi:type="dcterms:W3CDTF">2024-09-09T21:03:49Z</dcterms:modified>
</cp:coreProperties>
</file>