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51A716-AEB2-4BE6-A678-29AAC6B89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FE3367-8FC7-42B3-A3AA-32114777A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59A2D2-21C6-4295-98FC-C68915E1B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47DE1B-35C6-4B17-A1B0-23A6A438B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45454D-8ABC-4F63-921B-B5BE07CCC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F7F4CC-6C56-4F9F-82FB-65EB9AFCB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1376C6-9D6C-420F-BEEF-DEA896C32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91CE3B-632C-4DF1-873A-582E7909D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21A360-9501-4A4B-8747-F81E8C339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F952FB-170A-4E6E-8FF3-22211F6E1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373DB1-B69A-4DA8-90A9-47F54A304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00506304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手术疤痕预防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手术疤痕的形成与影响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手术疤痕预防的重要性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手术疤痕预防的方法与措施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个体差异与疤痕预防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疤痕预防的常见误区与澄清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疤痕预防的未来展望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手术疤痕的形成与影响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134" b="1213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疤痕的形成过程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手术后，伤口开始愈合，形成疤痕的起始阶段。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在愈合过程中，疤痕组织增生，导致疤痕变厚和颜色改变。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随着时间的推移，疤痕逐渐成熟，颜色变淡，质地变软。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疤痕组织经过长时间重塑，逐渐接近周围正常皮肤。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伤口愈合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疤痕增生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疤痕成熟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疤痕重塑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疤痕疙瘩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异常增厚的疤痕组织，通常超出原始伤口范围，伴有疼痛和瘙痒。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挛缩性疤痕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疤痕组织挛缩，限制关节活动，影响肢体功能。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萎缩性疤痕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由于伤口愈合不良形成的凹陷性疤痕，影响皮肤表面平整。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线性疤痕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沿着皮肤张力线方向的疤痕，通常较为平整，但可能有色素沉着或减退。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增生性疤痕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过度增生的疤痕组织，高于周围皮肤，质地较硬，颜色可能偏红或紫色。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疤痕的分类与影响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手术疤痕预防的重要性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手术疤痕可能会影响患者的外观，造成心理压力和生活不便。通过预防措施，可以减少疤痕的形成，从而改善患者的外观，提高生活质量。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没有明显的手术疤痕可以让患者更加自信，减少因为疤痕而产生的自卑感，有助于提高社交和心理适应能力。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自信心的提升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外观改善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048" r="1304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手术疤痕可能导致患者产生焦虑、抑郁等心理问题。通过预防措施，可以减少这些心理问题的发生，减轻患者的心理压力。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减轻焦虑和抑郁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保持心理健康对于患者的康复和生活质量至关重要。通过预防手术疤痕，可以减少患者的心理负担，促进心理健康。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提高心理健康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避免心理压力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降低感染风险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手术疤痕是细菌滋生的场所，容易引起感染。通过预防措施，可以降低感染的风险，减少并发症的发生。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减少疼痛和不适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手术疤痕可能会引起疼痛和不适，影响患者的日常生活。通过预防措施，可以减轻患者的疼痛和不适，提高生活质量。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减少并发症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手术疤痕预防的方法与措施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了解手术疤痕的形成过程和影响因素，有助于制定预防措施。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了解疤痕形成原因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在最佳生理状态下进行手术，如女性避开月经期，降低感染风险。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选择合适的手术时机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术前进行皮肤清洁，剔除手术区域的毛发，减少术后感染和疤痕形成的可能性。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皮肤清洁与准备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与医生充分沟通，了解手术方案、风险和术后效果，以便更好地配合预防措施。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术前的医患沟通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术前准备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严格无菌操作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精细的手术技巧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适当的麻醉方式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减张缝合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术中操作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确保手术过程中的无菌环境，减少感染机会。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医生应具备熟练的手术技巧，尽量减少手术创伤和出血。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选择适当的麻醉方式，减轻术后疼痛和减少感染风险。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采用减张缝合技术，降低伤口张力，减少疤痕形成。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按照医生建议定期换药和拆线，避免伤口感染。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定期换药与拆线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根据医生建议，使用抗疤痕药物，如硅酮凝胶、积雪苷霜等。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使用抗疤痕药物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通过压迫疗法减少伤口张力，预防疤痕增生。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压迫治疗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避免阳光直射伤口，保持皮肤湿润，有助于减少色素沉着和疤痕形成。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防晒与保湿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https://d.book118.com/288005063044006031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2024-09-08T04:41:56.531</cp:lastPrinted>
  <dcterms:created xsi:type="dcterms:W3CDTF">2024-09-07T20:41:56Z</dcterms:created>
  <dcterms:modified xsi:type="dcterms:W3CDTF">2024-09-07T20:41:58Z</dcterms:modified>
</cp:coreProperties>
</file>