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E3E5E11-EC00-470F-BC19-B0E1D73B63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D4EA6B-B315-4779-BDB3-009AC56051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A8090F1-E662-4EE8-B50A-159C9CDE40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BEC83D0-B379-4160-B00B-8CCA67AFCD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07639B9-E2E3-4A40-9E66-483B8EB3388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6D3B00C-452E-4DE9-97B6-B214A90174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E7A8E26-DF2C-4511-A031-8BB1657B9E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517F0A-0997-4BA6-A841-8A8E6CFF0F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39FD6D-33B6-406D-973D-4A7867B59D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E1F5E0-6AC4-4326-8E6F-2814DDB902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49AB71-1A13-43C3-A12D-4577180945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800600706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设立网络代购服务公司可行性研究报告</a:t>
            </a:r>
          </a:p>
        </p:txBody>
      </p:sp>
      <p:sp>
        <p:nvSpPr>
          <p:cNvPr id="3" name="TextBox 3"/>
          <p:cNvSpPr txBox="1"/>
          <p:nvPr/>
        </p:nvSpPr>
        <p:spPr>
          <a:xfrm>
            <a:off x="902208" y="470611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汇报人：XX</a:t>
            </a:r>
          </a:p>
        </p:txBody>
      </p:sp>
      <p:sp>
        <p:nvSpPr>
          <p:cNvPr id="4" name="TextBox 4"/>
          <p:cNvSpPr txBox="1"/>
          <p:nvPr/>
        </p:nvSpPr>
        <p:spPr>
          <a:xfrm>
            <a:off x="902208" y="5193792"/>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1">
                    <a:alpha val="100000"/>
                  </a:schemeClr>
                </a:solidFill>
                <a:latin typeface="Microsoft Yahei"/>
                <a:ea typeface="Microsoft Yahei"/>
                <a:cs typeface="Microsoft Yahei"/>
              </a:rPr>
              <a:t>XX-01-15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公司定位与战略规划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技术可行性分析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经济可行性分析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社会效益与风险评估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总结与建议</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本报告旨在分析设立网络代购服务公司的可行性，包括市场需求、竞争环境、运营模式和盈利前景等方面，为投资者提供决策参考。</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随着互联网和电子商务的快速发展，网络代购作为一种新兴的购物方式，逐渐受到消费者的青睐。越来越多的消费者选择通过代购渠道购买海外商品，以满足个性化、多样化的消费需求。</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30361" r="30361"/>
          <a:stretch>
            <a:fillRect/>
          </a:stretch>
        </p:blipFill>
        <p:spPr>
          <a:xfrm>
            <a:off x="8422415" y="1165018"/>
            <a:ext cx="3769586"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分析网络代购市场的规模、增长趋势、消费者需求和行为特点等。</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市场调研</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研究主要竞争对手的业务模式、市场份额、优劣势等，评估市场竞争格局。</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竞争分析</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提出设立网络代购服务公司的具体运营方案，包括目标市场定位、产品策略、营销策略、客户服务策略等。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运营方案</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预测公司未来几年的收入、成本、利润等财务指标，评估公司的盈利前景和投资回报。</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财务预测</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市场分析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网络代购市场近年来呈现快速增长趋势，市场规模不断扩大，消费者对于海外商品的需求逐年上升。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市场规模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消费者行为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8167" r="8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法律法规</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消费者越来越倾向于通过网络代购平台购买海外商品，尤其是奢侈品、化妆品、母婴用品等。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政府对于跨境电商和网络代购的监管政策逐步完善，为行业的健康发展提供了保障。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网络代购市场现状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目标客户群体以年轻人为主，他们熟悉网络购物流程，对于新鲜事物的接受度高。</a:t>
            </a:r>
          </a:p>
        </p:txBody>
      </p:sp>
      <p:pic>
        <p:nvPicPr>
          <p:cNvPr id="4" name="Picture 4"/>
          <p:cNvPicPr>
            <a:picLocks noChangeAspect="1"/>
          </p:cNvPicPr>
          <p:nvPr/>
        </p:nvPicPr>
        <p:blipFill>
          <a:blip r:embed="rId2"/>
          <a:srcRect l="21875" r="21875"/>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2476" r="12476"/>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年龄分布</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主要集中在大中城市，这些地区的消费者购买力较强，对于高品质生活的追求也更高。</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地域分布</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目标客户群体对于海外商品的需求多样化，包括奢侈品、化妆品、母婴用品、保健品等。</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消费需求</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目标客户群体分析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主要竞争对手</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当前市场上主要的网络代购平台包括淘宝全球购、京东全球购、亚马逊中国等。</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竞争策略</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竞争对手主要采取低价策略、丰富商品种类、优化购物体验等手段吸引消费者。</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竞争优势</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部分竞争对手拥有强大的品牌影响力和供应链资源，能够提供更加优质的商品和服务。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竞争对手分析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随着消费者对海外商品的需求不断增长以及跨境电商政策的逐步放开，网络代购市场将继续保持快速增长。</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行业增长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人工智能、大数据等技术的不断发展将为网络代购行业提供更加精准的市场分析和个性化推荐服务。</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技术创新</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消费者对于商品品质和服务质量的要求将不断提高，对于个性化定制和专属服务的需求也将增加。</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消费者需求变化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市场趋势预测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公司定位与战略规划</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全球化布局</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通过拓展全球采购网络，覆盖多个国家和地区，满足消费者多样化的购物需求。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优质服务提供商</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以客户需求为导向，提供个性化的购物方案、快速的物流配送、完善的售后服务等，树立行业服务标杆。</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专注网络代购服务</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公司致力于成为专业的网络代购服务平台，为消费者提供便捷、高效、安全的海外购物体验。</a:t>
            </a:r>
          </a:p>
        </p:txBody>
      </p:sp>
      <p:pic>
        <p:nvPicPr>
          <p:cNvPr id="10" name="Picture 10"/>
          <p:cNvPicPr>
            <a:picLocks noChangeAspect="1"/>
          </p:cNvPicPr>
          <p:nvPr/>
        </p:nvPicPr>
        <p:blipFill>
          <a:blip r:embed="rId2"/>
          <a:srcRect l="3583" r="3583"/>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公司定位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中期目标</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在实现一定市场份额后，公司将加强供应链管理，优化采购流程，降低成本，提升盈利能力。</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长期目标</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致力于成为国际知名的网络代购服务平台，通过技术创新和模式升级，引领行业发展。</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短期目标</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在成立初期，以拓展市场份额、提高品牌知名度为主要目标，通过精准营销和优质服务吸引并留住客户。</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战略规划与目标</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000" r="2500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与全球优质供应商建立长期合作关系，确保商品品质与价格优势；同时开展定期市场调查，紧跟潮流趋势，满足消费者多元化需求。</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采购模式</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通过线上平台展示商品信息，提供多种支付方式，实现便捷购买；配合线下体验店或仓储中心，增强客户信任感和购物体验。</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销售模式</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与国际知名物流公司合作，建立快速、稳定的国际物流体系；提供全程物流跟踪服务，确保商品安全送达客户手中。</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物流模式</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业务模式设计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333" r="11333"/>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5000" r="2500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优质供应链资源</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强大技术支撑</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专业化服务团队</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品牌影响力</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核心竞争力构建</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通过与全球优质供应商建立紧密合作关系，确保商品品质和价格优势。</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组建专业、高效的客户服务团队，提供全天候在线咨询和售后服务支持，增强客户满意度和忠诚度。</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投入大量资源进行技术研发和创新，提升平台性能、用户体验和数据安全保障能力。</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通过持续的品牌建设和营销推广活动，提升公司在网络代购领域的知名度和影响力。</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技术可行性分析</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跨平台数据整合</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通过API接口等技术手段，实现不同电商平台间的数据整合，方便用户统一管理和查看。</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选择成熟稳定的电商平台</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如淘宝、京东等，利用其完善的交易机制和用户群体，快速搭建代购服务。</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定制化开发代购系统</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针对特定需求，开发定制化的代购系统，提供更个性化、专业化的服务。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技术平台选择及原因</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https://d.book118.com/288006007060006035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114</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2024-09-14T05:44:40.684</cp:lastPrinted>
  <dcterms:created xsi:type="dcterms:W3CDTF">2024-09-13T21:44:40Z</dcterms:created>
  <dcterms:modified xsi:type="dcterms:W3CDTF">2024-09-13T21:44:42Z</dcterms:modified>
</cp:coreProperties>
</file>