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74C4D-2905-404F-950A-DA5E05064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2CB9F-B2F1-4E89-B6F2-C55F4057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792C9-DC39-4C60-99A0-AA98277C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E313E-4F01-46DB-BC82-4B6556FE5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1912C-DF6D-45F4-B988-18EAE9D28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53393-EFC2-48F5-89B0-3D7001D6C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81DB6-8878-4B2F-9DC4-3437F96C6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6111C-6D93-4A55-8260-6600A844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BDB34-E9D4-4A40-995D-DDE0C8B8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9AA04-FC18-4E4B-BE26-6A71C9754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F8025-7462-43BF-BBB9-3DE6A795C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6017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根管充填后的护理配合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根管充填后的日常护理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根管充填后的突发情况处理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根管充填后的注意事项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通过根管充填，将根管内的感染物质彻底清除，从而消除感染源。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消除感染源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预防再次感染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708" b="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恢复牙齿功能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根管充填后，牙齿被保护起来，外界细菌不易进入根管系统，从而预防再次感染。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根管充填后，牙齿可以恢复正常的咀嚼功能，不再疼痛或敏感。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根管充填的目的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清理根管内的感染物质，扩大根管口，为充填做准备。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根管预备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使用消毒液对根管进行消毒，以杀死残余的细菌。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根管消毒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将根管充满牙胶或其他合适的材料，以封闭根管系统。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根管充填的过程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最常见的根管充填材料，具有良好的塑形性和封闭性。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通过加热牙胶，使其更容易充填到根管的各个部分，提高封闭效果。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通过侧向压力将牙胶压入根尖部分，使牙胶更好地适应根管形态。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侧压技术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根管充填的材料和技术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根管充填后的日常护理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日常口腔卫生护理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刷牙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每天至少刷牙两次，每次刷牙时间不少于两分钟，采用正确的刷牙方法，即水平颤动拂刷法，以清除牙菌斑和食物残渣。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使用牙线清洁牙间隙，特别是牙齿邻面，以防止食物残渣和细菌的滋生。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饭后及时漱口，以减少食物残渣和细菌在口腔内的滞留。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619" r="9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自我检查：平时注意观察口腔状况，如发现异常应及时就医。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定期到口腔科进行检查，一般建议每半年至一年进行一次口腔检查，以便及时发现和处理口腔问题。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避免刺激性食物和饮料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避免过冷、过热、过酸、过甜的食物和饮料，以免对牙齿和牙龈造成刺激。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减少食用坚硬、韧性较大、油炸等易损伤牙齿和口腔黏膜的食物。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根管充填后的突发情况处理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https://d.book118.com/288006017003006034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2024-09-12T04:14:24.352</cp:lastPrinted>
  <dcterms:created xsi:type="dcterms:W3CDTF">2024-09-11T20:14:24Z</dcterms:created>
  <dcterms:modified xsi:type="dcterms:W3CDTF">2024-09-11T20:14:26Z</dcterms:modified>
</cp:coreProperties>
</file>