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69FCAC-7C5A-4A43-B1BC-FA69625E0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F00A4-8951-4224-B9C0-76D9E511F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F86406-4BB0-4691-9327-2A5E7DB9C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A23EA5-B173-4A2C-AC30-D3D53E481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1ABAAB-E630-4F83-AEBB-951F6EE8CA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039047-87EC-4293-B019-924F18F1A1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AB6576-C7DB-47CB-9E7B-08C14EA2AB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D38079-1C68-4216-A2FD-8F7B8F9CE1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E313E0-D9C1-4CFE-9F23-D1E4E7830A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0567C-0B98-4296-B96E-93371212A5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90F1E-220A-45BB-AD8C-8C24817D0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07016113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《健康教育学》7-健康睡眠</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健康睡眠概述</a:t>
            </a:r>
          </a:p>
          <a:p>
            <a:r>
              <a:t>睡眠的生理机制</a:t>
            </a:r>
          </a:p>
          <a:p>
            <a:r>
              <a:t>健康睡眠的影响因素</a:t>
            </a:r>
          </a:p>
          <a:p>
            <a:r>
              <a:t>健康睡眠的促进方法</a:t>
            </a:r>
          </a:p>
          <a:p>
            <a:r>
              <a:t>健康睡眠的实践应用</a:t>
            </a:r>
          </a:p>
          <a:p>
            <a:r>
              <a:t>健康睡眠的未来展望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451" r="84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睡眠是生命体在进化过程中形成的一种周期性、可逆的静息状态，表现为机体对外界刺激的反应性降低和意识的暂时中断。</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睡眠对于维持生命体的正常生理功能具有至关重要的作用，包括促进身体修复和再生、增强免疫力、巩固记忆和调节情绪等。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睡眠的重要性</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睡眠是一种生理状态</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健康睡眠的标准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健康睡眠的标准包括足够的睡眠时间、良好的睡眠质量和规律的睡眠周期。对于成年人来说，每晚通常需要7-9小时的睡眠。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健康睡眠有助于促进身体各系统的正常运转，提高工作和学习效率，改善心理健康和生活质量。长期睡眠不足或睡眠质量不佳可能导致多种健康问题，如肥胖、糖尿病、心血管疾病和精神障碍等。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健康睡眠的标准与意义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500" r="16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睡眠对身体健康的影响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充足的睡眠有助于促进身体各系统的修复和再生，增强免疫力，降低患病风险。长期睡眠不足可能导致免疫系统功能下降，易感染疾病。</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睡眠对心理健康的影响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良好的睡眠有助于调节情绪，减轻焦虑和抑郁症状。睡眠不足可能导致情绪波动、注意力不集中和记忆力减退等问题。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睡眠与慢性疾病的关系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长期睡眠不足或睡眠质量不佳与多种慢性疾病的发生和发展密切相关，如心血管疾病、糖尿病、肥胖症和某些癌症等。保持健康的睡眠习惯有助于预防这些疾病的发生。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睡眠与健康的关系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睡眠的生理机制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非快速眼动睡眠期（NREM）</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包括N1、N2、N3三个阶段，是睡眠由浅入深的过程，此阶段呼吸平稳、心率减慢、体温下降。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快速眼动睡眠期（REM）</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此阶段呼吸加快、心率增快、血压升高，大脑神经元活动增强，与梦境形成有关。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睡眠的分期与特点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睡眠时呼吸频率和深度发生变化，以维持身体对氧气的需求。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呼吸变化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042" r="14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心跳变化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体温变化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心率在睡眠过程中逐渐减慢，与身体代谢率降低相适应。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睡眠时体温略有下降，有助于节省能量并维持稳定的睡眠状态。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睡眠过程中的生理变化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747" b="247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睡眠与生物钟的关系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生物钟对睡眠的调节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人体内部存在一个生物钟，能够调节睡眠-觉醒周期，使其与外部环境相适应。</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光照对生物钟的影响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光照是生物钟的主要调节因素之一，能够影响褪黑素的分泌，从而调节睡眠。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生活习惯对生物钟的影响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规律的作息习惯有助于维持生物钟的稳定，提高睡眠质量。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健康睡眠的影响因素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过高或过低的噪音都会影响睡眠质量，长期暴露在噪音环境下容易导致失眠、焦虑等问题。</a:t>
            </a:r>
          </a:p>
        </p:txBody>
      </p:sp>
      <p:pic>
        <p:nvPicPr>
          <p:cNvPr id="4" name="Picture 4"/>
          <p:cNvPicPr>
            <a:picLocks noChangeAspect="1"/>
          </p:cNvPicPr>
          <p:nvPr/>
        </p:nvPicPr>
        <p:blipFill>
          <a:blip r:embed="rId2"/>
          <a:srcRect l="14875" r="14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噪音</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光线过强或过弱都会干扰睡眠，特别是蓝光对睡眠的影响较大，建议使用暖色调灯光。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光线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适宜的室内温度和湿度有助于睡眠，过高或过低的温度、湿度都会影响睡眠质量。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温度与湿度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环境因素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长期的精神压力、焦虑情绪容易导致失眠，影响睡眠质量。</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压力与焦虑</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抑郁情绪可能导致早醒、睡眠浅等问题，需要及时寻求心理帮助。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抑郁情绪</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542" r="9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积极的心理暗示有助于提高睡眠质量，而消极的心理暗示则可能加重睡眠问题。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心理暗示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心理因素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运动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适量的运动有助于改善睡眠质量，但睡前进行剧烈运动会影响睡眠。建议白天进行适量运动，晚上避免剧烈运动。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饮食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晚餐过饱、睡前饮用咖啡或茶等刺激性饮料都会影响睡眠。建议睡前2-3小时不进食，避免过度饮酒。</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睡前习惯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建立良好的睡前习惯，如泡热水澡、听轻音乐等有助于放松身心，促进睡眠。</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000" r="210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生活习惯因素</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药物因素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某些药物如抗抑郁药、降压药等可能影响睡眠质量，需要在医生指导下合理用药。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慢性疾病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如心血管疾病、糖尿病等慢性疾病可能导致睡眠质量下降，需要积极治疗原发病。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神经系统疾病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如帕金森病、癫痫等神经系统疾病可能影响睡眠结构，导致睡眠障碍。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疾病与药物因素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https://d.book118.com/288007016113006032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2024-09-10T08:45:08.465</cp:lastPrinted>
  <dcterms:created xsi:type="dcterms:W3CDTF">2024-09-10T00:45:08Z</dcterms:created>
  <dcterms:modified xsi:type="dcterms:W3CDTF">2024-09-10T00:45:10Z</dcterms:modified>
</cp:coreProperties>
</file>