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E11A3-B2F7-4503-B51F-09FA66AA9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C8739-ED21-4726-9A8D-118585275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18365-140F-4F6A-A9AA-A6E11C129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17E57-AFA2-46A5-A1E9-6F622DB86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61103A-0309-41E7-8F18-0C48AC6C8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C140BC-E793-4123-94A5-EA38AE26B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8AD415-22C1-4A54-A3A4-B80F9B0E6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8484A-6891-4EB0-9D84-E81D13C1B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7FF12-25A2-455C-BBA5-C835FE5B0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0B126-0BDE-458F-8389-A05C6DF76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3D0C2-AF83-4076-B98D-93BE67CBF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0706614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《补充eda教程fpga》ppt课件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FPGA概述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EDA工具介绍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FPGA设计流程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VHDL与Verilog语言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FPGA设计实例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FPGA发展趋势与挑战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FPGA概述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FPGA定义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FPGA通过编程可以实现各种数字电路和系统设计，广泛应用于通信、计算机、消费电子、工业控制等领域。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FPGA是现场可编程逻辑门阵列的简称，是一种高度集成的电子系统，由可编程逻辑块和可编程互连资源组成。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1980年代初，Xilinx和Altera分别推出了第一代FPGA产品。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1990年代，随着微电子技术的进步，FPGA的集成度不断提高，性能也得到了显著提升。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进入21世纪，随着人工智能、物联网等技术的快速发展，FPGA的应用领域不断扩大，市场需求持续增长。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FPGA发展历程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FPGA广泛应用于通信设备、基站、路由器等通信产品的设计和生产中。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通信领域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FPGA被用于高性能计算机、服务器、数据中心等计算机系统的设计和优化。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FPGA在智能手机、平板电脑、电视等消费电子产品中也有广泛应用。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消费电子领域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FPGA被用于工业控制系统的设计和优化，如自动化生产线、机器人等。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工业控制领域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FPGA应用领域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EDA工具介绍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HDL的优点包括可移植性、可重用性、可扩展性和可综合性。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硬件描述语言（HDL）是用于描述数字电路和系统的行为、结构和设计的语言。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VHDL和Verilog是最常用的两种硬件描述语言，它们可以描述数字电路的逻辑行为和结构。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硬件描述语言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原理图设计工具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原理图设计工具是一种用于绘制电路原理图的软件，如Cadence、Mentor Graphics等公司的产品。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原理图设计工具可以方便地绘制电路原理图，并支持自动布局和布线功能，提高设计效率。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仿真工具是一种用于模拟数字电路和系统行为的软件，如ModelSim、VCS等。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仿真工具可以模拟电路的行为和性能，以便在早期阶段发现和修复设计中的错误。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综合工具是一种将HDL代码转化为门级网表的软件，如Synopsys、Cadence等公司的产品。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综合工具可以优化和转换HDL代码，以便在FPGA上实现，并生成可下载的配置文件。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FPGA设计流程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67" b="16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使用如VHDL或Verilog等硬件描述语言进行设计输入，描述电路的结构和行为。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将硬件描述语言代码输入到合成工具中，生成逻辑网表，作为后续步骤的基础。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设计输入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合成工具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在综合过程中，通过逻辑优化技术对设计进行优化，以减小资源占用和提高性能。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对设计进行时序分析，确保设计的时序满足要求，避免时序违规问题。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时序分析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https://d.book118.com/288007066142006023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2024-08-30T18:46:28.151</cp:lastPrinted>
  <dcterms:created xsi:type="dcterms:W3CDTF">2024-08-30T10:46:28Z</dcterms:created>
  <dcterms:modified xsi:type="dcterms:W3CDTF">2024-08-30T10:46:30Z</dcterms:modified>
</cp:coreProperties>
</file>