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A9041-7848-415B-807F-3DA777711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152E4-306F-40DB-98F9-0D8B8CEA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3325B-640A-43B5-A52A-8F4F8F5CD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9771E-1C20-4B6E-AAF1-13F83AC33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BDF53C-78FF-4B5B-8980-4EF1D0BBA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5A55D-6914-40F9-9A68-87FDDB4B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8CB7F1-17BB-4886-B27E-F8BBA2F8C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48411-0FF7-4D2B-89B9-13F7D9BF1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9F027-4C0B-42C6-B385-7A2E099DE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7082E-81DF-4871-8DD2-92832380A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09461-6DB2-4846-A826-146BBAF83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714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在线学习的学习支持与辅导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在线学习的挑战与需求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学习支持服务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学习辅导策略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学习支持与辅导的实践案例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随着互联网技术的不断进步，在线学习已成为越来越多人的选择，学习支持与辅导作为在线学习的重要组成部分，对于提高学习效果和质量具有重要意义。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学习者需求的多样化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不同学习者在在线学习过程中存在不同的学习需求和问题，需要提供个性化的学习支持和辅导服务，以满足学习者的多样化需求。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教育变革的推动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当前教育正处于变革之中，强调以学生为中心、以学为主、以能力培养为目标的教育理念，学习支持与辅导作为教育变革的重要措施之一，有助于推动教育的转型和发展。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学习支持的定义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辅导的定义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学习支持与辅导的定义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学习支持是指在学习过程中，为学习者提供的各种帮助和支持服务，包括学习资源、学习环境、学习工具、学习方法等方面的支持，旨在帮助学习者更好地完成学习任务和提高学习效果。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辅导是指在学习过程中，针对学习者的学习问题和需求，提供的个性化指导和帮助服务，包括答疑解惑、学习方法指导、心理辅导等方面的辅导，旨在帮助学习者解决学习问题和增强学习能力。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在线学习的挑战与需求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学习者可以自主安排学习时间和地点，适应不同学习者的个性化需求。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在线学习资源丰富，涵盖各种学科和领域，为学习者提供多样化的学习选择。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在线学习平台通常提供实时或非实时的交流工具，方便学习者与教师、同学进行互动交流。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在线学习需要学习者具备较高的自律性和自主学习能力，否则容易出现学习进度滞后或学习效果不佳的情况。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在线学习依赖于网络技术和设备，如果技术出现问题，如网络不稳定、设备故障等，会影响学习者的学习体验。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在线学习缺乏面对面的交流和互动，容易使学习者感到孤独和无助，影响学习动力。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学习自律性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学习指导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学习支持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学习反馈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学习者需求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学习者在学习过程中遇到问题时，需要及时的帮助和支持，如答疑解惑、技术支持等，以保证他们能够顺利地进行学习。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学习者需要丰富、优质的学习资源，包括课程资料、参考书籍、在线讲座等，以满足他们的学习需求。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学习者需要明确的学习目标和计划，以及有效的学习方法指导，帮助他们更好地规划和管理自己的学习过程。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学习者需要定期的学习反馈和评估，帮助他们了解自己的学习进度和成果，及时调整学习策略和方法。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学习支持服务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学术指导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作业与考试辅导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学术支持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为学生提供专业的学术指导，包括论文写作、研究方法、学科前沿等方面的指导和建议。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针对学生的作业和考试需求，提供详细的解题思路和辅导，帮助学生掌握知识点和提升应试能力。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根据学生的学习目标、能力和兴趣，制定个性化的学习计划，提供针对性的学习资源和建议。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提供稳定、易用的在线学习平台，支持多种设备和浏览器，确保学生可以随时随地进行学习。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提供丰富的学习工具，如在线笔记、思维导图、学习提醒等，帮助学生提高学习效率和效果。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针对学生在使用在线学习平台过程中遇到的技术问题，提供及时的技术支持和解决方案。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通过心理辅导和激励措施，帮助学生激发学习动力，培养自主学习和终身学习的习惯。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421" b="642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学习动力激发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针对学生在学习过程中遇到的压力和挫折，提供心理支持和辅导，帮助学生缓解压力、调整心态。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压力缓解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提供学习方法指导和建议，帮助学生掌握高效的学习方法和技巧，提高学习效果和成绩。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https://d.book118.com/288007140007006036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2024-09-15T03:38:18.152</cp:lastPrinted>
  <dcterms:created xsi:type="dcterms:W3CDTF">2024-09-14T19:38:18Z</dcterms:created>
  <dcterms:modified xsi:type="dcterms:W3CDTF">2024-09-14T19:38:20Z</dcterms:modified>
</cp:coreProperties>
</file>