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A8960-8930-42A4-B304-16704136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714EE-B60E-4089-91FE-6AD7DC14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13BE2-42F0-43C3-A98E-96BE6300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2A9F6-2459-4441-ADA4-873E19D0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7D14A4-BDC7-4BF3-A6E6-E2F95A05B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6CA3E-B84E-497F-BE34-92CCFB8E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40FAB-5A67-473A-98AA-6D2F3992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C2451-A3F0-482E-B4BB-00537F4C3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D6234-28AE-4CBA-8204-F4C4367E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E23C0-ABE1-4684-A050-A09DA618B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DD232-964B-4542-9542-C3B1FD8D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11035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车间技术提升年计划项目风险监测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监测方法与指标体系构建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数据采集、处理与分析技术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持续改进策略部署及效果评估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当前车间使用的大部分设备已经运行多年，技术性能落后，效率低下，难以满足现代生产需求。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技术设备陈旧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现有的生产流程存在诸多不合理之处，如工序安排不当、物料流转不畅等，导致生产效率低下，成本增加。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生产流程不合理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车间技术人员整体技能水平不高，缺乏对新技术、新设备的了解和掌握，难以适应技术升级的需求。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技术人员技能不足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提升目标与预期成果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通过技术升级和流程优化，提高车间的生产效率，降低生产成本，增强企业市场竞争力。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引进先进的生产技术和设备，提高产品加工的精度和稳定性，减少不良品率，提升产品质量水平。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培养技术人才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通过开展技术培训和人才引进，提高车间技术人员的技能水平和综合素质，为企业发展提供强有力的人才保障。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根据技术升级方案，采购先进的生产设备和辅助设施，并进行安装调试，确保设备正常运行。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技术调研与选型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对国内外先进的技术和设备进行调研和选型，结合企业实际需求，制定技术升级方案。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技术培训与人才引进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组织车间技术人员参加技术培训，提高技能水平；同时引进高素质的技术人才，优化技术团队结构。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项目评估与总结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在项目完成后，对项目成果进行评估和总结，总结经验教训，为企业后续的技术升级提供借鉴和参考。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对现有的生产流程进行全面梳理和分析，找出瓶颈和问题所在，制定优化措施并付诸实施。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潜在风险源分析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新技术引入可能带来的技术不稳定、技术兼容性问题等。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员工技能不足、培训不足或人员流动对项目实施的影响。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设备老化、维护不足或操作不当导致的故障。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供应商延迟交货、质量问题或供应链中断对项目进度和成本的影响。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对项目目标产生严重影响，可能导致项目失败或重大损失的风险。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对项目目标产生一定影响，但可以通过采取措施加以控制的风险。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对项目目标影响较小，可以通过常规管理加以解决的风险。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设备可靠性评估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对车间设备的可靠性进行评估，包括设备故障率、维修周期、备件供应等。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供应商稳定性评估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对供应商的稳定性进行评估，包括供货能力、质量保障能力、交货准时率等。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对员工技能水平进行评估，确定员工是否具备实施项目所需的技能和知识。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对新技术在车间应用的技术可行性进行详细评估，包括技术成熟度、与现有技术的兼容性等。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监测方法与指标体系构建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通过对历史数据进行统计分析，识别项目风险的趋势和规律。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将风险事件发生的可能性和后果严重程度分别作为矩阵的行和列，构建风险矩阵进行风险评估。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利用专家经验、知识和判断力，对车间技术提升年计划项目的风险进行定性评估。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指标体系应涵盖项目风险的各个方面，确保信息的完整性。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指标设计应基于科学理论和方法，确保评估结果的准确性和客观性。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指标数据应易于获取和处理，便于实际操作和应用。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定性与定量相结合原则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指标体系应包括定性和定量指标，以全面反映项目风险情况。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https://d.book118.com/288011035012006030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2024-09-06T06:31:58.383</cp:lastPrinted>
  <dcterms:created xsi:type="dcterms:W3CDTF">2024-09-05T22:31:58Z</dcterms:created>
  <dcterms:modified xsi:type="dcterms:W3CDTF">2024-09-05T22:32:00Z</dcterms:modified>
</cp:coreProperties>
</file>