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49D45-4994-4C20-968E-0A8877036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2FB0F-0F52-47FC-88BE-5F0284276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1395E-8111-4BBF-BDB4-DBA97F293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B720B-5B09-4AC6-9108-EFC2D0384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CEF516-C6E3-4C5D-9445-7E900524A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1EEEC8-6C82-4336-BA56-7AE92F47E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00BA2F-9E49-46CC-8940-161395CF1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53295-0166-41F3-A0F9-F418A06F4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7B5AD-F51E-4EE1-AC86-284B3FBB5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4F8AA-E674-40EE-84BA-F97F4B5CF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FAE82-1EC2-43BC-A1CA-7D59C079B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121111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门急诊患者病情分级统计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门急诊患者病情分级概述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门急诊患者病情分级统计方法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门急诊患者病情分级统计结果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门急诊患者病情分级与医疗资源关系分析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门急诊患者病情分级与患者满意度关系分析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了解门急诊患者病情的分布情况，为医疗资源的合理配置提供依据。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分析不同病情患者的就诊特点和需求，提高医疗服务质量和效率。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评估医疗机构应对突发公共卫生事件的能力，为应急预案的制定提供参考。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汇报地点范围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汇报内容范围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本次统计的时间范围为XXXX年XX月XX日至XXXX年XX月XX日。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本次统计涉及XX医院、XX医院等XX家医疗机构的门急诊数据。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本次汇报将围绕患者病情的分级情况、不同病情患者的就诊特点、医疗资源利用情况等方面进行详细分析。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门急诊患者病情分级概述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四级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病情分级标准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病情较重，但仍可等待一段时间进行治疗。如一般外伤、轻度感染、慢性疾病急性发作等。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病情严重，需要及时治疗。如高热、呼吸困难、剧烈疼痛、严重外伤等。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病情危急，需要立即进行抢救治疗。如心跳呼吸骤停、休克、昏迷、大出血等。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病情相对较轻，可以择期进行治疗。如普通感冒、轻度疼痛、皮肤过敏等。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病情分级意义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通过病情分级，可以合理分配医疗资源，确保危重患者得到及时救治，同时避免资源浪费。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病情分级有助于医生快速了解患者病情严重程度，从而制定合适的治疗方案，提高医疗效率。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病情分级可以确保患者在合适的时间得到合适的治疗，降低医疗风险，保障患者安全。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合理分配医疗资源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提高医疗效率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分诊台初步评估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医生接诊判断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优先救治原则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病情分级在门急诊中的应用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门急诊分诊台护士可根据患者病情表现进行初步评估，并按照病情分级标准进行分类。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医生在接诊患者时，可根据分诊台的初步评估和自己的专业判断，对患者病情进行再次评估和分级。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根据患者病情分级结果，遵循优先救治原则，确保危重患者得到及时救治。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门急诊可定期对患者病情分级数据进行统计和分析，以评估医疗资源的利用情况和医疗质量。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门急诊患者病情分级统计方法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门急诊电子病历系统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医院信息系统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其他数据来源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从医院信息系统中获取患者的基本信息，如姓名、性别、年龄、就诊科室、就诊时间等。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如医学影像系统、实验室信息系统等，提供关于患者病情的补充信息。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从医院的门急诊电子病历系统中提取患者的病情信息，包括主诉、现病史、既往史、体格检查、辅助检查结果等。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49" b="1984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42" r="29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病情分级标准制定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数据清洗和整理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病情分级判定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根据医学专业知识和临床经验，制定门急诊患者病情的分级标准，如轻度、中度、重度等。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根据制定的病情分级标准，对患者的病情进行分级判定。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对提取的病情信息进行清洗和整理，去除重复、无效数据，确保数据的准确性和完整性。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运用统计学方法，对不同病情级别的患者数量、占比、变化趋势等进行统计分析。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6237" r="26237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使用Excel进行数据整理、清洗和基本的统计分析，如筛选、排序、计数、求和等。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运用SPSS进行更高级的统计分析，如描述性统计、卡方检验、回归分析等。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利用Tableau或Power BI进行数据可视化，呈现不同病情级别患者的数量、占比、变化趋势等统计结果。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Tableau或Power BI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使用R或Python进行编程分析，实现自动化数据处理和统计分析流程。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R或Python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门急诊患者病情分级统计结果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https://d.book118.com/288012111130006044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2024-09-25T03:34:45.473</cp:lastPrinted>
  <dcterms:created xsi:type="dcterms:W3CDTF">2024-09-24T19:34:45Z</dcterms:created>
  <dcterms:modified xsi:type="dcterms:W3CDTF">2024-09-24T19:34:47Z</dcterms:modified>
</cp:coreProperties>
</file>