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44DB9-20A0-482B-90FF-78EF44C4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37223-4CCF-4C0C-9B80-D25B7D58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A2D61-ABB6-467E-B125-15585358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F94D8-1B18-4EEF-8761-8B74C118E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A2EC2-A2CF-4775-ABBB-29DAD6F5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AD315-81A6-4AD5-88DF-57845FEC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4DED4-0C07-466A-A191-665B6223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03A06-CF4F-4DDE-B25F-AD0675AC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B3D61-C444-4DC9-8031-8173AEAEC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64166-DCC3-4778-A2A6-4F3E46EA9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232E7-E69D-478B-990C-A0DEA77D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211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急诊火灾预防安全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急诊火灾预防的重要性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急诊部门通常是医院中人流密集的区域，存在较高的火灾风险。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急诊火灾预防安全不仅需要关注硬件设施的完善，还需要提高医护人员和患者的安全意识和应急能力。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559" b="195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336" r="153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15" r="96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急诊火灾预防安全是一个重要的议题，涉及到医疗设施的安全和患者的生命安全。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本文旨在探讨急诊火灾预防安全的现状、问题及解决方案，以提高医疗设施的安全水平，保障患者的生命安全。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研究急诊火灾预防安全具有重要的现实意义和理论价值，可以为医疗设施的安全管理提供有益的参考和借鉴。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急诊火灾预防的重要性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保障患者和医务人员的生命安全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火灾可能导致严重的人员伤亡，因此预防火灾是保障患者和医务人员生命安全的重要措施。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防止恐慌和混乱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火灾发生时，恐慌和混乱可能导致人员伤亡和疏散困难，因此预防火灾可以减少这种风险。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983" r="79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急诊火灾可能导致医疗设备和设施损坏，影响医疗工作的正常进行。预防火灾可以减少这种损失。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火灾可能导致医院正常秩序受到干扰，影响患者的救治和医院的正常运行。预防火灾可以维护医院的正常秩序。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财产保护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维护医院正常秩序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保护医疗设备和设施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35" r="8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医院是社会的重要公共场所，火灾可能引起社会恐慌和不稳定。预防火灾可以维护社会稳定。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急诊火灾预防安全可以提醒公众关注火灾风险，提高公众的安全意识和自救能力。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急诊火灾预防措施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严格控制火源，禁止在易见、易取的地方存放易燃物品，确保火源远离可燃物。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定期检查电器设备，确保其安全可靠，不超负荷使用，不私拉乱接电线。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在禁烟区域严禁吸烟，吸烟者应到指定地点吸烟，并确保烟蒂熄灭。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火源控制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制定紧急疏散路线图，确保疏散通道畅通无阻，标识清晰。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疏散演习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定期进行紧急疏散演习，提高员工和患者应对火灾的能力和意识。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紧急通讯系统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建立紧急通讯系统，确保在火灾等紧急情况下能够快速通知到所有人员。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消防设施的维护和检查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定期检查灭火器是否在有效期内，确保其完好无损，并放在易于取用的地方。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消防栓和消防水带管理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定期检查消防栓和消防水带是否正常，确保其随时可用。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烟雾探测器管理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定期检查烟雾探测器是否正常工作，确保其能够及时发出警报。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定期进行消防安全培训，提高员工的安全意识和应对火灾的能力。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定期进行火灾演练，确保员工和患者熟悉疏散路线和紧急疏散程序。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https://d.book118.com/288012112022006030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2024-09-06T08:22:01.114</cp:lastPrinted>
  <dcterms:created xsi:type="dcterms:W3CDTF">2024-09-06T00:22:01Z</dcterms:created>
  <dcterms:modified xsi:type="dcterms:W3CDTF">2024-09-06T00:22:03Z</dcterms:modified>
</cp:coreProperties>
</file>