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0EB98-9089-45A0-920A-E810F640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4D90-9A5A-46A0-ADF6-2414DDEC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92C7F-2D78-4CA0-A089-DFC4059C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77B6F-83FC-4482-8B46-4CE82910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7337E8-4F1F-4113-997C-D3B4B353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72B87-E58E-48AD-87B8-27F55329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FD4A2-57B9-476A-97F9-25D67E167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DA4A0-DDC5-4864-8A24-706045C8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B695A-D8D2-4BDC-9097-8309FFD7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13AF6-688A-4940-BFC9-8B41E79D2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81E95-9B6B-4F38-8234-C22B1A98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13075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第二章施工项目管理概述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施工项目管理基本概念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施工项目管理组织结构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施工项目策划与决策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施工项目计划与控制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施工项目沟通与协调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施工项目收尾工作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施工项目管理基本概念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6" r="167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施工项目是指在一定时间内，按照特定目标和方法，对建筑物、构筑物或基础设施等进行建设、改造、维修或拆除的活动。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施工项目具有一次性、独特性、目标明确性、资源消耗性、风险性和多变性等特点。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施工项目定义与特点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施工项目管理能够确保项目按照预定目标、质量、成本和进度要求进行，实现项目的整体效益。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通过施工项目管理，可以合理调配人力、物力、财力等资源，提高资源利用效率，降低项目成本。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有效的施工项目管理能够提升企业形象和品牌价值，增强企业在市场中的竞争力。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施工项目管理重要性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施工项目管理的目标是在保证项目质量、安全、进度和成本的前提下，实现项目的经济效益和社会效益最大化。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施工项目管理的任务包括项目策划、组织协调、进度控制、质量控制、成本控制、安全管理和风险管理等方面。具体任务包括制定项目计划、组织项目实施、监控项目进展、处理项目变更和解决问题等。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施工项目管理目标与任务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施工项目管理组织结构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项目型组织结构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为特定项目组建临时性团队，团队成员全职投入项目。适用于大型、复杂的项目。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矩阵型组织结构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结合职能型和项目型的特点，既有职能部门，又有项目团队。适用于多个项目并行、资源共享的情况。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按职能划分部门，各部门在其职能范围内执行项目任务。适用于小型、简单的项目。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组织结构类型及选择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项目经理是施工项目的负责人，对项目的结果负责。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包括制定项目计划、组织项目实施、监控项目进度和质量、协调资源、沟通各方利益相关者等。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根据项目需求和成员特长组建高效团队，明确团队成员的角色和职责。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团队运作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建立有效的沟通机制和协作流程，确保团队成员之间的紧密合作，共同实现项目目标。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项目团队组建与运作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施工项目策划与决策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对施工项目所需资源、技术、时间、成本等进行全面分析，明确项目目标和范围。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收集相关市场信息，分析行业趋势和竞争对手情况，为项目决策提供依据。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识别项目潜在的风险因素，评估可能对项目造成的影响，制定相应的应对措施。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项目需求分析与评估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评估项目所采用的技术是否成熟、可靠，并满足施工要求。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经济可行性分析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对项目的经济效益进行预测和评估，包括投资回报率、成本效益比等。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社会可行性分析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分析项目对社会、环境等方面的影响，确保项目符合相关政策法规和社会责任要求。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项目可行性研究报告编制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运用定性和定量分析方法，如专家评分法、风险矩阵法、敏感性分析等，对项目方案进行综合评估。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借助信息化手段，建立决策支持系统，提高决策效率和准确性。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建立科学的决策流程，包括问题识别、信息收集、方案制定、评估选择、决策实施和跟踪反馈等环节。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项目决策流程与方法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施工项目计划与控制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https://d.book118.com/288013075132006033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2024-09-11T23:29:30.899</cp:lastPrinted>
  <dcterms:created xsi:type="dcterms:W3CDTF">2024-09-11T15:29:30Z</dcterms:created>
  <dcterms:modified xsi:type="dcterms:W3CDTF">2024-09-11T15:29:32Z</dcterms:modified>
</cp:coreProperties>
</file>