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B9E23-7202-4105-824C-71DC465F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25822-8D98-4F5A-975A-F750BEC3C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A3FD3-501E-4C91-A365-FC602BFE4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B77730-7CBB-4AE4-91A6-24EE084DA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65ACBB-D0E8-47AF-A3A4-E6876EA1D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B2DA21-7F2D-4BFE-852C-4955C0030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D31DAF-CD46-4D75-8D13-53B7D25D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7ED4BD-F9D7-4F38-B340-8EB398A80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289639-0D5E-47B6-8BBF-5351156B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E7CEF-F44A-4E9A-8221-A4509F9C7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0C209-CF09-4563-854F-7AEBF3ED7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1400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风险管理与企业可持续发展的关系探讨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企业可持续发展概述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风险识别与评估在可持续发展中应用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风险应对策略与措施在可持续发展中实践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风险管理对可持续发展的影响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有效的风险管理能够降低企业运营风险，为企业可持续发展提供有力保障。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全球化背景下企业面临的风险增加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随着全球化的深入发展，企业在经营过程中面临的风险日益复杂多变，包括市场风险、信用风险、操作风险等。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可持续发展成为企业核心竞争力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越来越多的企业认识到，可持续发展不仅是社会责任的体现，更是塑造自身核心竞争力的重要途径。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分析风险管理与企业可持续发展的内在联系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通过深入研究，揭示风险管理对企业可持续发展的促进作用及其机制。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探讨风险管理在推动企业可持续发展中的实践应用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结合具体案例，分析风险管理如何在实际操作中推动企业实现可持续发展目标。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提出加强风险管理与促进企业可持续发展的政策建议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基于研究结果，为政府和企业提供有针对性的政策建议，以推动风险管理与企业可持续发展的深度融合。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风险是指未来不确定性对企业实现其经营目标的影响，包括负面影响和正面影响。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根据来源和性质不同，风险可分为市场风险、信用风险、操作风险、流动性风险等。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通过系统化方法，识别企业面临的各类风险。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对识别出的风险进行量化和定性评估，确定风险的大小和发生概率。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制定风险应对策略和措施，包括风险规避、降低、分担和承受等。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风险监控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持续监控风险的变化和发展趋势，及时调整风险管理策略和措施。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保障企业经营安全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通过有效管理风险，降低企业经营过程中的不确定性和潜在损失。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将风险管理纳入企业战略规划，有助于企业在复杂多变的市场环境中保持竞争优势。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通过风险管理，企业可以更加稳健地经营和发展，实现长期可持续发展目标。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风险管理重要性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企业可持续发展概述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满足当前需求而不损害未来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可持续发展要求在满足当前世代需求的同时，不损害子孙后代满足其需求的能力。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全球共同责任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可持续发展是全球性的挑战，需要各国政府、企业和公众共同努力，形成全球性的合作与行动。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经济、社会和环境协调发展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可持续发展强调经济、社会和环境三个方面的平衡与协调，追求长期的经济繁荣、社会公正和环境健康。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可持续发展定义及内涵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制定长期发展战略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加强供应链管理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培养可持续发展能力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企业可持续发展战略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企业应将可持续发展纳入长期发展战略，明确可持续发展的目标、路径和行动计划。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企业应关注供应链的可持续性，推动供应商采取环保、社会责任和公司治理等方面的措施。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企业应通过技术创新、管理创新和商业模式创新，推动绿色、低碳、循环经济的发展。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企业应通过培训、教育等方式，提高员工的环保意识和社会责任感，培养企业的可持续发展能力。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企业可持续发展需要识别并评估各种风险，包括环境风险、社会风险和经济风险等，以便采取相应的应对措施。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风险管理与可持续发展相互促进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风险管理有助于企业实现可持续发展的目标，同时可持续发展也能提升企业的风险管理水平。通过加强风险管理，企业可以更好地应对各种挑战和危机，保障可持续发展的顺利进行。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建立完善的风险管理体系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企业应建立完善的风险管理体系，包括风险识别、评估、监控和报告等环节，确保对各类风险的及时响应和有效管理。这将有助于企业在追求可持续发展的过程中，更加稳健地应对各种不确定性因素。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企业可持续发展与风险管理关系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风险识别与评估在可持续发展中应用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https://d.book118.com/288014001007006031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2024-09-07T17:58:31.751</cp:lastPrinted>
  <dcterms:created xsi:type="dcterms:W3CDTF">2024-09-07T09:58:31Z</dcterms:created>
  <dcterms:modified xsi:type="dcterms:W3CDTF">2024-09-07T09:58:33Z</dcterms:modified>
</cp:coreProperties>
</file>