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8FF0E1-C7F1-47C2-9BCC-1A81C1AEF4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EBB1D5-4C63-4751-A9F1-4B234934F8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A792D0-410A-4F19-9E2E-9BB7E9BC27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2452B2-7FDD-4E81-9885-7F135C0334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BC9D28-CBD7-4902-A65E-320225A32A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D62CDA-4D00-4577-9EA1-65B7E03BF8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0B4439-BD66-4FDA-BDA1-0691C272D4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D08C41-A325-4C1B-ABAF-2E6DD21416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EB26D2-514E-4B64-ABC9-FCB00E537A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BD2992-EA49-4897-B29B-77D98C52F5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0FEBDD-E6D9-4B79-9355-2AF6CCB6F5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7.jpeg" /><Relationship Id="rId4" Type="http://schemas.openxmlformats.org/officeDocument/2006/relationships/image" Target="../media/image28.jpeg" /><Relationship Id="rId5" Type="http://schemas.openxmlformats.org/officeDocument/2006/relationships/image" Target="../media/image29.jpeg" /><Relationship Id="rId6"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014015046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特种设备检验人员考核培训课件安全检测要点</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2024-01-17</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特种设备概述与分类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安全检测基础知识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特种设备安全检测要点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现场实操与案例分析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检验人员职责与素质要求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特种设备概述与分类</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特种设备是指涉及生命安全、危险性较大的锅炉、压力容器（含气瓶，下同）、压力管道、电梯、起重机械、客运索道、大型游乐设施和场（厂）内专用机动车辆。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特种设备定义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特种设备是国民经济建设的重要基础设备，是与人民群众生活密切相关的基础设施。由于其具有潜在的危险性，若管理或使用不当，极易引发事故，造成人员伤亡和财产损失。因此，加强特种设备的安全管理，确保其安全运行，对于保障人民群众生命财产安全、促进经济发展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特种设备的重要性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特种设备定义及重要性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3320" b="2332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042" r="104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特种设备分类及特点</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特种设备分类</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特种设备主要包括锅炉、压力容器、压力管道、电梯、起重机械、客运索道、大型游乐设施和场（厂）内专用机动车辆等八大类。</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锅炉</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高温高压，易燃易爆，需定期检验和维修。</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压力容器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承受压力，密闭性强，需关注安全阀和压力表的定期校验。</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长距离输送，易受腐蚀和磨损，需加强巡检和定期检测。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压力管道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起重机械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载人载物，频繁使用，需确保电气和机械部件安全可靠。</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承载重物，高空作业，需关注钢丝绳和吊钩等关键部件的磨损情况。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特种设备分类及特点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大型游乐设施</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高空高速运行，载人娱乐，需加强设备维护和定期检测。</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场（厂）内专用机动车辆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在特定区域内行驶，需确保车辆制动和转向系统的安全可靠。</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客运索道</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高空运行，载人量大，需确保索道支架和驱动装置的安全可靠。</a:t>
            </a:r>
          </a:p>
        </p:txBody>
      </p:sp>
      <p:pic>
        <p:nvPicPr>
          <p:cNvPr id="10" name="Picture 10"/>
          <p:cNvPicPr>
            <a:picLocks noChangeAspect="1"/>
          </p:cNvPicPr>
          <p:nvPr/>
        </p:nvPicPr>
        <p:blipFill>
          <a:blip r:embed="rId2"/>
          <a:srcRect t="12500" b="12500"/>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特种设备分类及特点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各类特种设备安全技术规范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针对不同类别的特种设备制定了相应的安全技术规范和安全操作规程。</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特种设备安全法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规定了特种设备的生产、经营、使用、检验、检测及其监督管理等方面的法律要求。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特种设备安全监察条例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对特种设备的监察管理、事故处理等方面做出了详细规定。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安全检测基础知识</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833" r="118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通过安全检测，可以及时发现和消除特种设备存在的安全隐患，确保其安全运行，防止事故发生。</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确保特种设备安全运行</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特种设备涉及人民群众生命财产安全，安全检测是预防事故、减少损失的重要手段。</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保障人民生命财产安全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安全检测有助于企业及时发现和解决问题，提高设备管理水平，增强企业竞争力，实现可持续发展。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促进企业可持续发展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安全检测目的和意义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常见安全隐患及危害</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长时间使用导致设备老化、磨损，可能引发泄漏、断裂等事故。</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操作人员违反操作规程，可能导致设备损坏或人员伤亡。</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设备维护保养不及时或不彻底，可能导致设备性能下降或故障。</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设备设计制造过程中存在的缺陷，可能导致设备在运行过程中出现问题。</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设备老化、磨损</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违规操作</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维护保养不到位</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设计制造缺陷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安全检测应遵循科学规律，采用先进的检测技术和方法。</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科学性原则</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安全检测应全面覆盖特种设备的各个部位和环节，确保不漏检。</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全面性原则</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针对不同类型的特种设备和不同的安全隐患，应采用相应的检测方法和措施。</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针对性原则</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安全检测原则和方法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安全检测方法应具有可操作性，便于检验人员实施。</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可操作性原则</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通过观察、听取、询问等方式，对特种设备的整体状况进行初步了解。</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宏观检查</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借助专业仪器和设备，对特种设备的材料、结构、性能等进行深入分析。</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微观分析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安全检测原则和方法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在不损害特种设备的前提下，利用声、光、磁等原理对设备内部缺陷进行检测。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无损检测</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在必要情况下，可对特种设备进行破坏性试验，以验证其安全性和可靠性。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破坏性试验</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安全检测原则和方法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特种设备安全检测要点</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锅炉本体检查</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安全附件检查</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燃烧设备检查</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水质处理检查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锅炉安全检测要点</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包括锅筒、集箱、受热面管子等部件的完好性，以及是否存在变形、裂纹等缺陷。</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包括压力表、水位表、安全阀等附件的灵敏度和可靠性，以及是否定期校验和更换。</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包括燃烧器、点火装置等设备的完好性和安全性，以及燃料供应系统的稳定性和可靠性。</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包括给水水质、锅水水质等是否符合标准要求，以及水处理设备的运行状况。</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https://d.book118.com/288014015046006027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2024-09-05T04:10:21.707</cp:lastPrinted>
  <dcterms:created xsi:type="dcterms:W3CDTF">2024-09-04T20:10:21Z</dcterms:created>
  <dcterms:modified xsi:type="dcterms:W3CDTF">2024-09-04T20:10:23Z</dcterms:modified>
</cp:coreProperties>
</file>