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1B7AD-53E5-4AAD-B666-7B590B4C3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10B0A-F2B4-466B-B99B-B9301B3CC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E46E8-46EE-48F3-B94D-60BE4A353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5159D7-58B6-428B-A79F-5D093A13D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E0EAD9-6B88-4DD1-AC16-3E23FCD35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3006AC-C256-4E62-BBFF-11708E529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E187BE-EE40-44C8-8B8E-1177E9D15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050263-2DEA-433D-9018-6221EC990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568128-1609-4B4D-B78D-DA4FF012F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BD0F0-1797-4522-97C0-9F0071E7F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92A37-9645-4B33-AED2-C586FE431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1605406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农村综治宣传月的工作计划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宣传月活动背景与目标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组织架构与分工协作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宣传内容策划与制作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宣传渠道拓展与运用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活动安排与实施计划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资源保障与预算安排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宣传月活动背景与目标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社会治安问题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当前农村社会治安问题依然突出，如盗窃、诈骗、非法集资等犯罪活动时有发生，严重影响农民的安全感和幸福感。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法治意识淡薄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部分农民法治意识不强，对法律法规了解不足，容易受不法分子利用，从而引发社会问题。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宣传工作不足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以往农村综治宣传工作存在形式单一、内容枯燥、效果不佳等问题，亟待改进和加强。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通过宣传月活动，让广大农民了解法律法规，增强法治观念，提高自我保护能力。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提高农民法治意识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维护农村社会治安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促进农村和谐发展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通过加强宣传教育，提高农民的安全防范意识，减少犯罪活动的发生，维护农村社会治安稳定。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通过宣传月活动，增进农民之间的相互了解和信任，化解社会矛盾，促进农村和谐发展。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宣传月活动目标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农村社会治安明显改善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通过宣传月活动的开展，农村社会治安案件发生率显著下降，农民安全感得到提升。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农村和谐氛围更加浓厚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通过宣传月活动的深入实施，农村社区凝聚力得到增强，邻里关系更加和睦，形成积极向上的社会风尚。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农民法治意识显著提升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通过问卷调查、访谈等方式，了解农民对法律法规的掌握程度明显增强。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组织架构与分工协作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375" r="18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参与制定农村综治宣传月工作计划和方案，提出建设性意见和建议，共同推进工作落实。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负责全面领导农村综治宣传月工作，制定总体规划和目标，监督实施过程，确保工作顺利进行。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副组长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协助组长工作，具体负责协调各方资源，解决实施过程中出现的问题。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领导小组及职责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负责制作和发布各类宣传品，包括海报、传单、视频等，利用多种渠道进行宣传推广，提高群众知晓率和参与度。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具体负责农村综治宣传月各项活动的组织和实施工作，包括场地布置、活动安排、人员调配等，确保活动顺利进行。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负责制定农村综治宣传月的具体策划方案，包括活动主题、内容、形式等，确保宣传工作有针对性、实效性。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工作小组及职责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提供必要的政策支持和资源保障，协调相关部门积极参与农村综治宣传月工作，共同营造良好的宣传氛围。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乡镇政府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组织村民积极参与农村综治宣传月活动，协助工作小组开展各项宣传工作，及时反馈村民的意见和建议。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村委会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提供安全保障和秩序维护支持，协助处理活动期间出现的突发事件和安全问题，确保活动安全有序进行。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派出所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协作单位及职责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宣传内容策划与制作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突出农村综治工作的重要性和意义，强调平安乡村建设的目标和任务。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平安乡村建设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普及法律知识，提高农民群众的法律意识和法治观念。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法治宣传教育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介绍农村社会治安状况及综治工作的措施和成效，增强农民群众的安全感。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社会治安综合治理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宣传主题确定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文字资料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收集相关法律法规、政策文件、典型案例等文字资料，为宣传提供有力支撑。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图片和视频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拍摄或收集反映农村综治工作的图片和视频素材，增强宣传的直观性和生动性。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音频资料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录制或收集与农村综治工作相关的音频资料，如广播剧、访谈节目等，丰富宣传形式。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宣传素材收集与整理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编印包含农村综治工作政策解读、典型案例、法律知识等内容的宣传册，发放给农民群众。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其他宣传品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根据实际需要，设计制作其他形式的宣传品，如宣传车、宣传展板等。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宣传视频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制作反映农村综治工作成果和经验的宣传视频，通过电视、网络等媒体进行传播。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宣传海报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设计制作主题鲜明、图文并茂的宣传海报，张贴在村口、集市等公共场所。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宣传品设计与制作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宣传渠道拓展与运用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与当地电视台和广播电台合作，定期播放农村综治相关新闻、专题片和公益广告，提高农民对农村综治工作的认知度。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电视广播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在主流报纸和农业类杂志上开辟农村综治专栏，发布政策解读、工作动态和典型案例，引导农民关注农村综治工作。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报纸杂志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在农村地区的主要道路、集市、村委会等公共场所设置户外广告牌和宣传栏，张贴农村综治宣传海报和标语，营造浓厚的宣传氛围。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户外广告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传统媒体渠道拓展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短视频平台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在抖音、快手等短视频平台发布农村综治相关短视频，以轻松有趣的形式吸引农民关注并了解农村综治工作。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利用微博、微信等社交媒体平台，建立农村综治话题标签，鼓励农民和相关人员积极参与讨论和分享。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官方网站和微信公众号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建立农村综治官方网站和微信公众号，发布政策文件、工作动态、典型案例等，提供在线咨询和互动交流平台。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新媒体渠道运用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167" r="1716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组织文艺演出、知识讲座、法律咨询等线下活动，将农村综治宣传融入农民日常生活中，提高宣传的针对性和实效性。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通过官方网站和微信公众号等线上平台开展有奖问答、话题讨论等互动活动，激发农民参与农村综治工作的热情。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线上互动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制作并发放农村综治宣传资料，如宣传册、海报、折页等，方便农民随时了解农村综治政策和工作动态。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宣传资料发放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线上线下融合宣传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https://d.book118.com/288016054061006034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2024-09-12T21:45:44.517</cp:lastPrinted>
  <dcterms:created xsi:type="dcterms:W3CDTF">2024-09-12T13:45:44Z</dcterms:created>
  <dcterms:modified xsi:type="dcterms:W3CDTF">2024-09-12T13:45:46Z</dcterms:modified>
</cp:coreProperties>
</file>