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E3E4F-C16C-49CE-A848-A5C3FBE9A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8E7BF-F986-4B66-93C8-88A52A1BB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3AFB6-774E-466E-A2BA-593501C8D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D9869D-AD8E-4BD0-9237-4BEE5103C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AD819D-73D3-40D6-9672-DD01C1F46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E8F8CE-1DD8-4FC3-86B9-39733A6ED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DCF42B-403E-4B8D-9327-E6C4356F4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B1743-97A4-491C-B2FF-A05141A14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A7050E-3CDF-4E2A-9B93-3E5CD2230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2088F-22DE-445E-B86F-12A18625F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E94CD-8F69-4C8C-82CA-8FAA3A217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20017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物业服务内容与标准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物业设施设备管理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物业安全与风险管理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法律法规与合同管理知识普及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物业管理是指业主通过选聘物业服务企业，由业主和物业服务企业按照物业服务合同约定，对房屋及配套的设施设备和相关场地进行维修、养护、管理，维护物业管理区域内的环境卫生和相关秩序的活动。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物业管理行业在我国经历了从无到有、从小到大的发展过程，其发展历程可以概括为起步阶段、快速发展阶段和规范化发展阶段。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23" b="125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保障业主权益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物业管理通过对房屋及配套设施的维护和管理，确保业主的资产得到保值增值，同时保障业主的居住环境和安全。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提升居住品质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物业管理通过对小区环境的维护和管理，提升小区的整体居住品质，为业主创造舒适、宜居的生活环境。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促进社区和谐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物业管理通过与业主的沟通和协调，及时处理业主的投诉和建议，促进社区的和谐与稳定。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目前，我国物业管理行业已经形成了较为完善的市场体系，物业服务企业数量不断增加，服务范围不断扩大，服务质量也不断提升。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快和居民生活水平的提高，物业管理行业将迎来更加广阔的发展空间。未来，物业管理行业将朝着智能化、精细化、专业化方向发展，为业主提供更加优质、便捷的服务。同时，政府也将加强对物业管理行业的监管和规范，推动行业健康、有序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行业现状及前景展望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物业服务内容与标准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417" r="84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包括房屋日常维修、定期检查、大修理及更新改造等服务。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房屋维修与管理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负责道路、电梯、空调、给排水等公用设施设备的运行、维护和管理。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公用设施设备管理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进行绿化植物的种植、养护，以及公共区域的清洁和卫生管理。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绿化养护与环境卫生管理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维护物业区域内的公共秩序，包括安全监控、门禁管理、消防管理等。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治安管理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常规物业服务内容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家政服务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社区文化活动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代收代缴服务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房屋租售服务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特色服务与增值服务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545" r="1554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761" r="1876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提供室内清洁、洗衣、看护等家政服务。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组织丰富多彩的社区文化活动，增进业主之间的交流与互动。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为业主提供水电气等费用的代收代缴服务。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协助业主进行房屋出租或出售，提供相关咨询和中介服务。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38" r="1793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物业服务标准与评价体系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根据国家和地方相关法规，结合实际情况，制定物业服务标准。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建立有效的服务质量评价体系，定期对物业服务进行客观、公正的评价。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定期开展业主满意度调查，了解业主对物业服务的意见和建议。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根据评价结果和业主反馈，及时改进和提升物业服务水平。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服务标准制定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服务质量评价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业主满意度调查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服务改进与提升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物业设施设备管理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制定设备运行操作规程，明确设备启动、运行、关闭等流程，确保设备安全、高效运行。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根据设备使用情况和维护保养需求，制定周期性维护保养计划，包括日常检查、定期保养、年度大修等。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建立设备维护保养档案，记录设备维护保养的时间、内容、人员等信息，为设备管理和维护提供数据支持。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设备运行与维护保养制度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建立能源管理制度，明确能源计量、统计、分析、考核等要求，提高能源利用效率。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节能减排技术应用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11" r="1621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能源审计与监测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42" r="2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积极推广节能减排技术，如节能灯具、变频器、高效电机等，降低设备能耗。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定期开展能源审计和监测工作，分析能源利用状况和存在的问题，提出改进措施和建议。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能源管理与节能减排措施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https://d.book118.com/288020017003006042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2024-09-20T22:51:04.913</cp:lastPrinted>
  <dcterms:created xsi:type="dcterms:W3CDTF">2024-09-20T14:51:04Z</dcterms:created>
  <dcterms:modified xsi:type="dcterms:W3CDTF">2024-09-20T14:51:07Z</dcterms:modified>
</cp:coreProperties>
</file>