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D327E-47C5-4DED-AFCD-2E13859DAA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EDB99-2506-419C-84D1-79064D00A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248686-CD72-4C18-8379-C2E812D05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3DB5BF-D3AC-41B9-BDC8-10F4D3E90A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FD6DF1-9E96-4F8E-8A66-6CB9F6DE2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F8E566-33A8-4981-AD7D-D09F22754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5CFFBE-9061-4424-BF2A-B85831C57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1653F3-8698-4017-B4E0-B1AE96A40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BFD4D4-18A1-4740-97D7-EAC625AD8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E24191-D424-4FA8-BA90-79B01A187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EC7968-F3BE-4BDE-9D69-E4FF29D80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201251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教科版高中信息技术信息社会的未来发展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信息社会概述与发展趋势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新型基础设施建设与智能化发展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数字经济与产业转型升级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网络安全保障体系建设与完善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数据治理能力提升策略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总结：教科版高中信息技术助力信息社会未来发展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信息社会概述与发展趋势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信息社会定义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信息社会，又称数字化社会或网络社会，是指信息技术广泛应用，信息资源成为重要生产要素，信息产业成为主导产业的社会形态。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计算机、互联网、移动通信等信息技术渗透到各个领域。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数字化、网络化使得信息获取、传递、处理更加便捷。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知识、信息成为重要生产要素，创新成为发展动力。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政府、企业、教育、医疗等社会各领域信息化水平不断提升。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信息技术广泛应用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知识经济崛起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社会信息化程度提高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信息资源丰富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信息社会定义及特点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推动技术创新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改变生活方式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加强社会联系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信息技术对信息社会影响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信息技术的发展促进了技术创新，为信息社会的形成和发展提供了技术支撑。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信息技术在生产领域的应用，提高了生产效率，降低了生产成本。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信息技术的发展加强了人与人之间的社会联系，促进了信息的交流和共享。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信息技术改变了人们的工作、学习、娱乐等生活方式，使得人们的生活更加便捷、丰富。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当前发展现状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当前，全球信息社会已经进入加速发展阶段，信息技术不断创新，信息产业蓬勃发展，信息化水平不断提高。同时，也面临着信息安全、数字鸿沟等问题和挑战。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信息技术持续创新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人工智能、大数据、云计算等新技术将不断推动信息技术的发展和创新。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信息产业融合发展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随着信息技术的不断发展，信息产业将与其他产业融合发展，形成新的经济增长点。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信息化水平不断提升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政府、企业等各领域将继续加强信息化建设，提高信息化水平。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信息安全问题日益突出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随着信息技术的广泛应用，信息安全问题将更加突出，需要加强信息安全保障体系建设。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当前发展现状与未来趋势预测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新型基础设施建设与智能化发展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实现城乡全面覆盖，提供高速、低延时的网络服务。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5G网络全覆盖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网络切片技术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边缘计算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满足不同应用场景的差异化需求，提升网络利用效率。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降低数据传输时延，提高数据处理效率。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5G网络布局与优化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智能交通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人工智能在各领域应用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实现生产流程的自动化和智能化，提高生产效率和产品质量。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应用无人机、智能传感器等技术，提高农业生产效率和质量。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实现交通信号的实时感知和调度，提高道路通行效率和安全性。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通过物联网技术对城市基础设施进行实时监测和管理，提高城市运行效率。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城市管理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提供智能化的公共服务，如智能照明、智能垃圾桶等，提高城市居民生活质量。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公共服务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监测空气质量、噪音等环境指标，为环境保护提供数据支持。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物联网技术在智慧城市中作用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数字经济与产业转型升级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数字经济定义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数字经济内涵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数字经济概念及内涵剖析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数字经济包括数据资源的开发利用、数字技术的创新应用、数字产业化和产业数字化等方面，涉及数字基础设施、数据要素、数字技术、数字产业、数字化转型等多个层面。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数字经济是以数据资源为关键要素，以现代信息网络为主要载体，以信息通信技术融合应用、全要素数字化转型为重要推动力，促进公平与效率更加统一的新经济形态。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7266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45020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60401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3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43269" y="1657454"/>
            <a:ext cx="3833103" cy="4230000"/>
            <a:chOff x="4143269" y="1657454"/>
            <a:chExt cx="3833103" cy="423000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7976372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4143269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sp>
        <p:nvSpPr>
          <p:cNvPr id="8" name="TextBox 8"/>
          <p:cNvSpPr txBox="1"/>
          <p:nvPr/>
        </p:nvSpPr>
        <p:spPr>
          <a:xfrm>
            <a:off x="4311983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数字化转型路径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9110" y="1605067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数字化转型意义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84857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数字化转型案例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传统产业数字化转型路径探讨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86748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数字化转型是传统产业适应数字经济时代的必然要求，通过数字化转型，可以提高生产效率、降低成本、优化供应链管理等，从而提升企业竞争力。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59621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传统产业数字化转型的路径包括制定数字化转型战略、建设数字化基础设施、推进业务流程数字化、培育数字化人才等。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232494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例如，制造业企业通过引入工业互联网、智能制造等技术手段，实现生产过程的自动化、智能化和柔性化；零售业企业通过线上线下融合、智能供应链等方式，提升消费者体验和运营效率。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https://d.book118.com/288020125114006032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2024-09-10T09:15:03.467</cp:lastPrinted>
  <dcterms:created xsi:type="dcterms:W3CDTF">2024-09-10T01:15:03Z</dcterms:created>
  <dcterms:modified xsi:type="dcterms:W3CDTF">2024-09-10T01:15:05Z</dcterms:modified>
</cp:coreProperties>
</file>