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E5F94-0467-40B7-BF8E-40B433C1F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F5ACA-9FD7-4F01-8F0B-155B3B1F3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D9D78-7702-4656-AE1C-84824CDDB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EC2B3-792A-4065-A5F6-BC063C362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23275-48D8-4F4C-BB6D-BC7045B30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0EE2F3-936B-4FD0-977B-BD45DC5CD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CDE6F-2E0E-4146-9348-B697BC8F6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BCA46-930F-4923-91F0-402CB864B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50101-2C5D-4F64-95A6-A55E7125C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59A5C-5AA7-4211-87F0-7C8CE6343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06E82-CFDA-4303-8C34-E01AB9165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21057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绷带包扎方法护理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绷带包扎基础知识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绷带包扎方法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特殊部位的绷带包扎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绷带包扎后的护理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绷带包扎基础知识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16" b="144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绷带的作用与重要性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绷带可以覆盖和保护伤口，减少外界因素对伤口的刺激和污染。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绷带可以通过加压的方式对伤口进行止血，减少出血。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绷带可以固定伤口，减轻疼痛。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适当的绷带包扎可以提供适宜的愈合环境，促进伤口愈合。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保护伤口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止血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减轻疼痛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促进伤口愈合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无弹性绷带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弹性绷带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特殊用途绷带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选择合适的绷带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绷带的种类与选择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968" b="96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73" r="165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818" r="1681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主要用于固定和保护伤口，常用在包扎的底层。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具有弹性，可以提供适当的压力，常用在包扎的表层。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如透气性绷带、抗菌绷带等，适用于特殊伤口的需要。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根据伤口的类型、位置和大小，选择合适的绷带，以保证包扎效果。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47" r="1664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在包扎前应清洁伤口，去除污垢和异物。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包扎时应掌握适当的压力，既不能过紧也不能过松。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适度压力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根据伤口愈合情况定期更换绷带，保持清洁和干燥。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对于过敏体质者，应注意选择适当的绷带和避免长时间包扎。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注意过敏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绷带包扎的注意事项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绷带包扎方法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环形包扎法是一种基本的包扎方法，适用于固定伤口敷料、保护伤口和减轻疼痛。环形包扎法通过在受伤部位缠绕绷带，形成环状，达到固定和保护伤口的目的。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环形包扎法的步骤包括清洁伤口、放置敷料、环形缠绕绷带、拉紧绷带并固定。在环形缠绕绷带时，应保持绷带平整，避免过紧或过松，以保持适当的压力。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环形包扎法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螺旋包扎法适用于肢体和躯干的包扎，可以有效地固定敷料并减少绷带浪费。螺旋包扎法通过在受伤部位螺旋形缠绕绷带，逐渐增大缠绕的宽度，达到固定和保护伤口的目的。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螺旋包扎法的步骤包括清洁伤口、放置敷料、螺旋形缠绕绷带、拉紧绷带并固定。在螺旋形缠绕绷带时，应保持绷带的平整，避免过紧或过松，以保持适当的压力。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螺旋包扎法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8字形包扎法适用于关节部位的包扎，可以有效地固定关节并减少绷带浪费。8字形包扎法通过在关节部位缠绕绷带形成8字形，达到固定和保护伤口的目的。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8字形包扎法的步骤包括清洁关节、放置敷料、8字形缠绕绷带、拉紧绷带并固定。在8字形缠绕绷带时，应保持绷带的平整，避免过紧或过松，以保持适当的压力。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8字形包扎法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回反包扎法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回反包扎法适用于头部和手部的包扎，可以有效地固定敷料并减少绷带浪费。回反包扎法通过在受伤部位回反缠绕绷带，形成回反状，达到固定和保护伤口的目的。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回反包扎法的步骤包括清洁伤口、放置敷料、回反缠绕绷带、拉紧绷带并固定。在回反缠绕绷带时，应保持绷带的平整，避免过紧或过松，以保持适当的压力。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https://d.book118.com/288021057020006043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2024-09-22T14:17:37.287</cp:lastPrinted>
  <dcterms:created xsi:type="dcterms:W3CDTF">2024-09-22T06:17:37Z</dcterms:created>
  <dcterms:modified xsi:type="dcterms:W3CDTF">2024-09-22T06:17:39Z</dcterms:modified>
</cp:coreProperties>
</file>