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15460-F3C8-4B97-ABD7-93188905D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058A5-E7D4-49CF-B9B4-F5005D2E7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7F9E3-BCD2-4F99-B68C-EAF76309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D862C-56EA-4FB8-B54A-397863260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0CBEB-1E95-4DD6-B329-62915B2A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4165E-20EE-4898-AF34-5B631101C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B0FA3F-1CCB-4966-813B-1568410F6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6E329-5DBE-498F-8CF9-57EDA6C16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8EFE1-8E30-426A-A83B-5128182C2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2E644-D5E1-4168-859A-8EAD4600A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0B386-BF0C-4540-9F57-40626D0DB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22021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临床护理重点专科建设\n## 1.临床护理重点专科建设的背景及意义\n### 1.1临床护理重点专科建设的发展现状\n### 1.2临床护理重点专科建设的重要性\n### 1.3临床护理重点专科建设的目标与愿景\n## 2.临床护理重点专科建设的实施策略\n### 2.1临床护理重点专科建设的规划与设计\n### 2.2临床护理重点专科建设的人力资源管理\n### 2.3临床护理重点专科建设的设施设备配置\n## 3.临床护理重点专科建设的质量管理\n### 3.1临床护理重点专科建设的质量管理体系\n### 3.2临床护理重点专科建设的质量监控与评估\n### 3.3临床护理重点专科建设的质量持续改进\n## 4.临床护理重点专科建设的临床护理技术创新与实践\n### 4.1临床护理重点专科建设的技术创新\n### 4.2临床护理重点专科建设的实践应用\n### 4.3临床护理重点专科建设的成果与经验分享\n## 5.临床护理重点专科建设的人力资源培训与培养\n### 5.1临床护理重点专科建设的人力资源培训计划\n### 5.2临床护理重点专科建设的人力资源培训实施\n### 5.3临床护理重点专科建设的人力资源培训效果评估\n## 6.临床护理重点专科建设的辐射与推广\n### 6.1临床护理重点专科建设的辐射作用\n### 6.2临床护理重点专科建设的推广策略\n### 6.3临床护理重点专科建设的成功案例分析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临床护理重点专科建设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临床护理重点专科建设的背景及意义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临床护理重点专科建设起步较晚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90年代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21世纪初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加速发展</a:t>
                </a:r>
                <a:endParaRPr/>
              </a:p>
            </p:txBody>
          </p:sp>
          <p:sp>
            <p:nvSpPr>
              <p:cNvPr id="22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临床护理重点专科建设取得一定成果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涌现出一批优秀的护理专科团队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形成了一批具有特色的护理专科技术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提高了护理服务质量与患者满意度</a:t>
                </a:r>
                <a:endParaRPr/>
              </a:p>
            </p:txBody>
          </p:sp>
          <p:sp>
            <p:nvSpPr>
              <p:cNvPr id="23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临床护理重点专科建设仍面临挑战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护理专科人才短缺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护理专科技术亟待提高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护理专科管理需要加强</a:t>
                </a:r>
                <a:endParaRPr/>
              </a:p>
            </p:txBody>
          </p:sp>
          <p:sp>
            <p:nvSpPr>
              <p:cNvPr id="23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临床护理重点专科建设的发展现状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满足患者多样化、个性化的护理需求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提高患者治疗效果与康复速度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降低患者并发症与死亡率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促进护理学科发展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推动护理学科的理论研究与实践创新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提高护理学科的国际影响力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为护理人才培养提供良好的环境</a:t>
                </a:r>
                <a:endParaRPr/>
              </a:p>
            </p:txBody>
          </p:sp>
          <p:pic>
            <p:nvPicPr>
              <p:cNvPr id="24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提升医院核心竞争力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提高医院整体声誉与知名度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增加医院患者数量与业务收入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为医院可持续发展奠定基础</a:t>
                </a:r>
                <a:endParaRPr/>
              </a:p>
            </p:txBody>
          </p:sp>
          <p:pic>
            <p:nvPicPr>
              <p:cNvPr id="25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2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建立一批具有国内领先水平的护理重点专科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培养一批高素质、专业化的护理专科人才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形成一批具有自主知识产权的护理专科技术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愿景</a:t>
                </a:r>
                <a:endParaRPr/>
              </a:p>
            </p:txBody>
          </p:sp>
          <p:sp>
            <p:nvSpPr>
              <p:cNvPr id="2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构建以患者为中心的护理服务体系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实现护理学科的可持续发展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为人民群众提供优质的护理服务</a:t>
                </a:r>
                <a:endParaRPr/>
              </a:p>
            </p:txBody>
          </p:sp>
          <p:sp>
            <p:nvSpPr>
              <p:cNvPr id="2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临床护理重点专科建设的目标与愿景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临床护理重点专科建设的实施策略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明确临床护理重点专科建设的方向与目标</a:t>
                </a:r>
                <a:endParaRPr/>
              </a:p>
            </p:txBody>
          </p:sp>
          <p:sp>
            <p:nvSpPr>
              <p:cNvPr id="2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根据医院发展战略与市场需求进行规划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结合医院优势与特色进行设计</a:t>
                </a:r>
                <a:endParaRPr/>
              </a:p>
            </p:txBody>
          </p:sp>
        </p:grpSp>
        <p:grpSp>
          <p:nvGrpSpPr>
            <p:cNvPr id="2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制定临床护理重点专科建设的时间表与路线图</a:t>
                </a:r>
                <a:endParaRPr/>
              </a:p>
            </p:txBody>
          </p:sp>
          <p:sp>
            <p:nvSpPr>
              <p:cNvPr id="2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制定短期与长期的发展规划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制定具体的建设任务与措施</a:t>
                </a:r>
                <a:endParaRPr/>
              </a:p>
            </p:txBody>
          </p:sp>
        </p:grpSp>
        <p:grpSp>
          <p:nvGrpSpPr>
            <p:cNvPr id="2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建立临床护理重点专科建设的评价与反馈机制</a:t>
                </a:r>
                <a:endParaRPr/>
              </a:p>
            </p:txBody>
          </p:sp>
          <p:sp>
            <p:nvSpPr>
              <p:cNvPr id="2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定期对建设过程进行评估与调整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及时总结经验与教训，持续改进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临床护理重点专科建设的规划与设计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优化临床护理重点专科的人才结构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招聘与选拔具有专科背景的护理人才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培训与提高现有护理人员的专科技术水平</a:t>
                </a:r>
                <a:endParaRPr/>
              </a:p>
            </p:txBody>
          </p:sp>
          <p:sp>
            <p:nvSpPr>
              <p:cNvPr id="29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建立临床护理重点专科的人才激励机制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制定具有竞争力的薪酬制度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提供良好的职业发展空间与机会</a:t>
                </a:r>
                <a:endParaRPr/>
              </a:p>
            </p:txBody>
          </p:sp>
          <p:sp>
            <p:nvSpPr>
              <p:cNvPr id="30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加强临床护理重点专科的团队建设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培养团队协作精神与凝聚力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鼓励团队成员进行学术交流与合作</a:t>
                </a:r>
                <a:endParaRPr/>
              </a:p>
            </p:txBody>
          </p:sp>
          <p:sp>
            <p:nvSpPr>
              <p:cNvPr id="30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临床护理重点专科建设的人力资源管理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配备先进的护理仪器设备与器械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提供良好的病房环境与设施</a:t>
                </a:r>
                <a:endParaRPr/>
              </a:p>
            </p:txBody>
          </p:sp>
          <p:sp>
            <p:nvSpPr>
              <p:cNvPr id="3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根据临床护理重点专科的需求配置设施设备</a:t>
                </a:r>
                <a:endParaRPr/>
              </a:p>
            </p:txBody>
          </p:sp>
        </p:grpSp>
        <p:grpSp>
          <p:nvGrpSpPr>
            <p:cNvPr id="3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定期对设施设备进行检查与维护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根据技术发展及时更新设施设备</a:t>
                </a:r>
                <a:endParaRPr/>
              </a:p>
            </p:txBody>
          </p:sp>
          <p:sp>
            <p:nvSpPr>
              <p:cNvPr id="3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建立临床护理重点专科的设备设施维护与更新机制</a:t>
                </a:r>
                <a:endParaRPr/>
              </a:p>
            </p:txBody>
          </p:sp>
        </p:grpSp>
        <p:grpSp>
          <p:nvGrpSpPr>
            <p:cNvPr id="3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建立临床护理重点专科的信息管理系统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实现临床护理数据的收集与分析</a:t>
                </a:r>
                <a:endParaRPr/>
              </a:p>
            </p:txBody>
          </p:sp>
          <p:sp>
            <p:nvSpPr>
              <p:cNvPr id="3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加强临床护理重点专科的信息化管理</a:t>
                </a:r>
                <a:endParaRPr/>
              </a:p>
            </p:txBody>
          </p:sp>
        </p:grpSp>
      </p:grpSp>
      <p:pic>
        <p:nvPicPr>
          <p:cNvPr id="3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临床护理重点专科建设的设施设备配置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临床护理重点专科建设的质量管理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建立临床护理重点专科的质量管理体系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制定临床护理重点专科的质量标准与规范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建立临床护理重点专科的质量监控与评估机制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加强临床护理重点专科的质量控制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对护理服务的各个环节进行质量控制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定期对护理质量进行评估与改进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提高临床护理重点专科的护理服务质量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满足患者的需求与期望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提高患者的满意度与信任度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临床护理重点专科建设的质量管理体系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建立临床护理重点专科的质量监控与评估体系</a:t>
                </a:r>
                <a:endParaRPr/>
              </a:p>
            </p:txBody>
          </p:sp>
          <p:sp>
            <p:nvSpPr>
              <p:cNvPr id="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制定质量监控与评估的标准与流程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建立质量监控与评估的组织与机构</a:t>
                </a:r>
                <a:endParaRPr/>
              </a:p>
            </p:txBody>
          </p:sp>
        </p:grpSp>
        <p:grpSp>
          <p:nvGrpSpPr>
            <p:cNvPr id="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加强临床护理重点专科的周期性质量评估</a:t>
                </a:r>
                <a:endParaRPr/>
              </a:p>
            </p:txBody>
          </p:sp>
          <p:sp>
            <p:nvSpPr>
              <p:cNvPr id="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定期进行内部与外部质量评估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及时发现问题与不足，进行改进</a:t>
                </a:r>
                <a:endParaRPr/>
              </a:p>
            </p:txBody>
          </p:sp>
        </p:grpSp>
        <p:grpSp>
          <p:nvGrpSpPr>
            <p:cNvPr id="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引入临床护理重点专科的质量改进方法</a:t>
                </a:r>
                <a:endParaRPr/>
              </a:p>
            </p:txBody>
          </p:sp>
          <p:sp>
            <p:nvSpPr>
              <p:cNvPr id="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采用质量管理工具与方法进行改进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鼓励护理人员参与质量改进活动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临床护理重点专科建设的质量监控与评估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建立临床护理重点专科的质量持续改进机制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制定质量持续改进的计划与目标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建立质量持续改进的组织与流程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加强临床护理重点专科的护理技术创新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鼓励护理人员进行技术创新与实践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为护理技术创新提供支持与保障</a:t>
                </a:r>
                <a:endParaRPr/>
              </a:p>
            </p:txBody>
          </p:sp>
          <p:pic>
            <p:nvPicPr>
              <p:cNvPr id="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推广临床护理重点专科的质量改进成果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将质量改进成果应用于护理实践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与其他护理专科进行交流与分享</a:t>
                </a:r>
                <a:endParaRPr/>
              </a:p>
            </p:txBody>
          </p:sp>
          <p:pic>
            <p:nvPicPr>
              <p:cNvPr id="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临床护理重点专科建设的质量持续改进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https://d.book118.com/288022021127006037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临床护理重点专科建设</vt:lpstr>
      <vt:lpstr>临床护理重点专科建设的背景及意义</vt:lpstr>
      <vt:lpstr>PowerPoint Presentation</vt:lpstr>
      <vt:lpstr>PowerPoint Presentation</vt:lpstr>
      <vt:lpstr>PowerPoint Presentation</vt:lpstr>
      <vt:lpstr>临床护理重点专科建设的实施策略</vt:lpstr>
      <vt:lpstr>PowerPoint Presentation</vt:lpstr>
      <vt:lpstr>PowerPoint Presentation</vt:lpstr>
      <vt:lpstr>PowerPoint Presentation</vt:lpstr>
      <vt:lpstr>临床护理重点专科建设的质量管理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2024-09-17T21:26:29.933</cp:lastPrinted>
  <dcterms:created xsi:type="dcterms:W3CDTF">2024-09-17T13:26:29Z</dcterms:created>
  <dcterms:modified xsi:type="dcterms:W3CDTF">2024-09-17T13:26:31Z</dcterms:modified>
</cp:coreProperties>
</file>