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EF948-F6EC-452C-8C72-1929956AF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7E74B-77E2-42A2-8D76-16744AB5B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ECCF4-86DA-4A64-B29E-F9239E60D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6F7B2-9D3D-47F8-A319-2026DD8CF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931C0B-37D2-4AEF-9BB2-F7BD7B825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9E18F3-73EC-4070-8735-06396489F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A9F034-23CD-45C5-B178-37FD4D6D1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426E6-0E4B-4F76-9C46-865276F0B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6FFE1-E476-494D-8387-ED31920B2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CA967-3978-4813-BBF8-8880DBD36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11911-D9EC-4B45-92C5-BC6E26374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22040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报检员资格全国统一考试指南\n## 1.报检员资格全国统一考试概述\n### 1.1报检员资格全国统一考试的目的和意义\n### 1.2报检员资格全国统一考试的发展历程\n### 1.3报检员资格全国统一考试的相关政策\n## 2.考试内容与题型分析\n### 2.1报检员资格全国统一考试的内容范围\n### 2.2报检员资格全国统一考试的题型及分值分布\n### 2.3报检员资格全国统一考试的难度分析及应对策略\n## 3.考试准备与复习攻略\n### 3.1报检员资格全国统一考试的时间安排与备考计划\n### 3.2报检员资格全国统一考试的重点知识梳理\n### 3.3报检员资格全国统一考试的模拟题与真题练习\n## 4.考试技巧与应试心态\n### 4.1报检员资格全国统一考试的答题技巧与时间管理\n### 4.2报检员资格全国统一考试的应试心理调适\n### 4.3报检员资格全国统一考试的不良习惯与纠正方法\n## 5.考试流程与注意事项\n### 5.1报检员资格全国统一考试的报名流程与注意事项\n### 5.2报检员资格全国统一考试的考场规则与行为规范\n### 5.3报检员资格全国统一考试的成绩查询与证书领取\n## 6.职业规划与行业发展\n### 6.1报检员资格全国统一考试通过后的发展前景\n### 6.2报检员资格全国统一考试相关的职业认证与培训\n### 6.3报检员资格全国统一考试对行业发展的影响与推动作用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报检员资格全国统一考试指南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报检员资格全国统一考试概述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提高报检员的专业素质和业务能力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为进出口企业提供高质量的报检服务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保障进出口商品的质量和安全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促进对外贸易的健康发展</a:t>
                </a:r>
                <a:endParaRPr/>
              </a:p>
            </p:txBody>
          </p:sp>
          <p:sp>
            <p:nvSpPr>
              <p:cNvPr id="23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规范报检员行业秩序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建立完善的报检员资格认证制度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提高报检员行业的整体水平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树立报检员行业的良好形象</a:t>
                </a:r>
                <a:endParaRPr/>
              </a:p>
            </p:txBody>
          </p:sp>
          <p:sp>
            <p:nvSpPr>
              <p:cNvPr id="23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促进报检员职业发展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为报检员提供更多的职业发展机会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提高报检员的社会地位和待遇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增强报检员的工作满意度和忠诚度</a:t>
                </a:r>
                <a:endParaRPr/>
              </a:p>
            </p:txBody>
          </p:sp>
          <p:sp>
            <p:nvSpPr>
              <p:cNvPr id="23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报检员资格全国统一考试的目的和意义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2002年，报检员资格全国统一考试开始实施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国家质检总局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作为考试主管部门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报检员资格全国统一考试大纲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定期举办报检员资格全国统一考试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2007年，报检员资格全国统一考试进行改革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考试题型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分值分布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计算机化考试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作弊处理</a:t>
                </a:r>
                <a:endParaRPr/>
              </a:p>
            </p:txBody>
          </p:sp>
        </p:grpSp>
        <p:grpSp>
          <p:nvGrpSpPr>
            <p:cNvPr id="24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2012年，报检员资格全国统一考试进一步完善</a:t>
                </a:r>
                <a:endParaRPr/>
              </a:p>
            </p:txBody>
          </p:sp>
          <p:sp>
            <p:nvSpPr>
              <p:cNvPr id="25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考试大纲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考务管理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公正性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报检员资格全国统一考试的发展历程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具有全日制大专及以上学历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专业为报关与国际贸易、物流管理、商务英语等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具备一定的英语听说读写能力</a:t>
                </a:r>
                <a:endParaRPr/>
              </a:p>
            </p:txBody>
          </p:sp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报检员资格全国统一考试的报名条件</a:t>
                </a:r>
                <a:endParaRPr/>
              </a:p>
            </p:txBody>
          </p:sp>
        </p:grpSp>
        <p:grpSp>
          <p:nvGrpSpPr>
            <p:cNvPr id="25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基础理论部分包括国际贸易、报关报检法规、商品知识等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实际操作部分包括报检业务操作、国际贸易单证操作等</a:t>
                </a:r>
                <a:endParaRPr/>
              </a:p>
            </p:txBody>
          </p:sp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报检员资格全国统一考试的考试内容</a:t>
                </a:r>
                <a:endParaRPr/>
              </a:p>
            </p:txBody>
          </p:sp>
        </p:grpSp>
        <p:grpSp>
          <p:nvGrpSpPr>
            <p:cNvPr id="26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考试合格者将获得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报检员资格证书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证书有效期为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，需要定期进行继续教育</a:t>
                </a:r>
                <a:endParaRPr/>
              </a:p>
            </p:txBody>
          </p:sp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报检员资格全国统一考试的证书颁发</a:t>
                </a:r>
                <a:endParaRPr/>
              </a:p>
            </p:txBody>
          </p:sp>
        </p:grpSp>
      </p:grpSp>
      <p:pic>
        <p:nvPicPr>
          <p:cNvPr id="26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报检员资格全国统一考试的相关政策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考试内容与题型分析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报检员资格全国统一考试的内容范围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基础理论部分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国际贸易知识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报关报检法规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商品知识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国际贸易单证操作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实际操作部分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报检业务操作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报关业务操作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国际贸易单证操作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电子报检系统操作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报检员资格全国统一考试的题型及分值分布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8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包括单选题和多选题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分值约占总分的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判断题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分值约占总分的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简答题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分值约占总分的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实际操作题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分值约占总分的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难度分析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试题涉及范围广，需要全面掌握知识点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试题形式多样，需要灵活运用解题技巧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操作题需要较强的实际操作能力和经验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深入学习考试大纲，掌握考试重点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多做练习题，提高解题能力和速度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注重实际操作能力的培养，积累报检经验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报检员资格全国统一考试的难度分析及应对策略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考试准备与复习攻略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制定合理的学习计划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确保每天有足够的学习时间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合理安排学习内容和进度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定期进行复习和总结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抓住重点知识进行复习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根据考试大纲和教材，梳理重点知识点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深入理解，熟练掌握知识点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结合实际工作，进行案例分析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加强实践操作能力的培养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参加报检员培训课程，提高实际操作能力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多做实际操作题，积累报检经验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熟悉电子报检系统操作，提高工作效率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报检员资格全国统一考试的时间安排与备考计划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贸易术语、进出口合同、贸易方式等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国际货物运输、保险、支付等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国际贸易知识</a:t>
                </a:r>
                <a:endParaRPr/>
              </a:p>
            </p:txBody>
          </p:sp>
        </p:grpSp>
        <p:grpSp>
          <p:nvGrpSpPr>
            <p:cNvPr id="3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报关报检法律法规、监管制度、操作流程等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关税、原产地、配额等贸易措施</a:t>
                </a:r>
                <a:endParaRPr/>
              </a:p>
            </p:txBody>
          </p:sp>
          <p:sp>
            <p:nvSpPr>
              <p:cNvPr id="3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报关报检法规</a:t>
                </a:r>
                <a:endParaRPr/>
              </a:p>
            </p:txBody>
          </p:sp>
          <p:sp>
            <p:nvSpPr>
              <p:cNvPr id="3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商品分类、编码、税率等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商品质量、安全、环保等要求</a:t>
                </a:r>
                <a:endParaRPr/>
              </a:p>
            </p:txBody>
          </p:sp>
          <p:sp>
            <p:nvSpPr>
              <p:cNvPr id="3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商品知识</a:t>
                </a:r>
                <a:endParaRPr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报检员资格全国统一考试的重点知识梳理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做模拟题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了解考试题型和难度，检验学习效果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提高解题能力和速度，增强自信心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分析真题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了解考试重点和难点，调整学习方法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分析错误原因，避免重复犯错</a:t>
                </a:r>
                <a:endParaRPr/>
              </a:p>
            </p:txBody>
          </p:sp>
          <p:pic>
            <p:nvPicPr>
              <p:cNvPr id="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结合实际操作进行练习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将理论知识运用到实际操作中，提高工作能力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熟悉考试环境和流程，提高应试能力</a:t>
                </a:r>
                <a:endParaRPr/>
              </a:p>
            </p:txBody>
          </p:sp>
          <p:pic>
            <p:nvPicPr>
              <p:cNvPr id="5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报检员资格全国统一考试的模拟题与真题练习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https://d.book118.com/288022040110006037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报检员资格全国统一考试指南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2024-09-17T15:16:34.437</cp:lastPrinted>
  <dcterms:created xsi:type="dcterms:W3CDTF">2024-09-17T07:16:34Z</dcterms:created>
  <dcterms:modified xsi:type="dcterms:W3CDTF">2024-09-17T07:16:36Z</dcterms:modified>
</cp:coreProperties>
</file>